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56" r:id="rId2"/>
    <p:sldId id="257" r:id="rId3"/>
    <p:sldId id="259" r:id="rId4"/>
    <p:sldId id="260" r:id="rId5"/>
    <p:sldId id="262" r:id="rId6"/>
    <p:sldId id="263" r:id="rId7"/>
    <p:sldId id="264" r:id="rId8"/>
    <p:sldId id="266" r:id="rId9"/>
    <p:sldId id="267" r:id="rId10"/>
    <p:sldId id="268" r:id="rId11"/>
    <p:sldId id="270" r:id="rId12"/>
    <p:sldId id="271" r:id="rId13"/>
    <p:sldId id="272" r:id="rId14"/>
    <p:sldId id="273" r:id="rId15"/>
    <p:sldId id="274" r:id="rId16"/>
    <p:sldId id="276" r:id="rId17"/>
    <p:sldId id="30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94" r:id="rId26"/>
    <p:sldId id="284" r:id="rId27"/>
    <p:sldId id="288" r:id="rId28"/>
    <p:sldId id="289" r:id="rId29"/>
    <p:sldId id="290" r:id="rId30"/>
    <p:sldId id="291" r:id="rId31"/>
    <p:sldId id="292" r:id="rId32"/>
    <p:sldId id="293" r:id="rId33"/>
    <p:sldId id="295" r:id="rId34"/>
    <p:sldId id="296" r:id="rId35"/>
    <p:sldId id="297" r:id="rId36"/>
    <p:sldId id="298" r:id="rId37"/>
    <p:sldId id="299" r:id="rId38"/>
    <p:sldId id="300" r:id="rId39"/>
    <p:sldId id="302" r:id="rId40"/>
    <p:sldId id="303" r:id="rId41"/>
    <p:sldId id="304" r:id="rId4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2F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>
      <p:cViewPr>
        <p:scale>
          <a:sx n="86" d="100"/>
          <a:sy n="86" d="100"/>
        </p:scale>
        <p:origin x="-1320" y="14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552245-78BB-4F16-ACD1-3CF38E874385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474B93-652D-4E41-AC4F-D576BD2C0F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06498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1E8AC-D2A0-4D30-959E-2AB4453396D3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EBA07-9FD9-43B1-89F4-BF375A9B5C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1E8AC-D2A0-4D30-959E-2AB4453396D3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EBA07-9FD9-43B1-89F4-BF375A9B5C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1E8AC-D2A0-4D30-959E-2AB4453396D3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EBA07-9FD9-43B1-89F4-BF375A9B5C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1E8AC-D2A0-4D30-959E-2AB4453396D3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EBA07-9FD9-43B1-89F4-BF375A9B5C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1E8AC-D2A0-4D30-959E-2AB4453396D3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EBA07-9FD9-43B1-89F4-BF375A9B5C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1E8AC-D2A0-4D30-959E-2AB4453396D3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EBA07-9FD9-43B1-89F4-BF375A9B5C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1E8AC-D2A0-4D30-959E-2AB4453396D3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EBA07-9FD9-43B1-89F4-BF375A9B5C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1E8AC-D2A0-4D30-959E-2AB4453396D3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EBA07-9FD9-43B1-89F4-BF375A9B5C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1E8AC-D2A0-4D30-959E-2AB4453396D3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EBA07-9FD9-43B1-89F4-BF375A9B5C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1E8AC-D2A0-4D30-959E-2AB4453396D3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EBA07-9FD9-43B1-89F4-BF375A9B5C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1E8AC-D2A0-4D30-959E-2AB4453396D3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EBA07-9FD9-43B1-89F4-BF375A9B5C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91E8AC-D2A0-4D30-959E-2AB4453396D3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4EBA07-9FD9-43B1-89F4-BF375A9B5CD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4.png"/><Relationship Id="rId7" Type="http://schemas.openxmlformats.org/officeDocument/2006/relationships/image" Target="../media/image2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gif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4.png"/><Relationship Id="rId7" Type="http://schemas.openxmlformats.org/officeDocument/2006/relationships/image" Target="../media/image24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gif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4.png"/><Relationship Id="rId7" Type="http://schemas.openxmlformats.org/officeDocument/2006/relationships/image" Target="../media/image26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gif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4.png"/><Relationship Id="rId7" Type="http://schemas.openxmlformats.org/officeDocument/2006/relationships/image" Target="../media/image28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gif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4.png"/><Relationship Id="rId7" Type="http://schemas.openxmlformats.org/officeDocument/2006/relationships/image" Target="../media/image30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gif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slide" Target="slide1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gif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4.png"/><Relationship Id="rId7" Type="http://schemas.openxmlformats.org/officeDocument/2006/relationships/image" Target="../media/image3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gif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4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gif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4.png"/><Relationship Id="rId7" Type="http://schemas.openxmlformats.org/officeDocument/2006/relationships/image" Target="../media/image35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gif"/><Relationship Id="rId5" Type="http://schemas.openxmlformats.org/officeDocument/2006/relationships/image" Target="../media/image10.jpeg"/><Relationship Id="rId10" Type="http://schemas.openxmlformats.org/officeDocument/2006/relationships/image" Target="../media/image38.jpeg"/><Relationship Id="rId4" Type="http://schemas.openxmlformats.org/officeDocument/2006/relationships/image" Target="../media/image9.jpeg"/><Relationship Id="rId9" Type="http://schemas.openxmlformats.org/officeDocument/2006/relationships/image" Target="../media/image37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4.png"/><Relationship Id="rId7" Type="http://schemas.openxmlformats.org/officeDocument/2006/relationships/image" Target="../media/image3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gif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4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gif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4.png"/><Relationship Id="rId7" Type="http://schemas.openxmlformats.org/officeDocument/2006/relationships/image" Target="../media/image4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gif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4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slide" Target="slide19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gif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45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gif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.png"/><Relationship Id="rId7" Type="http://schemas.openxmlformats.org/officeDocument/2006/relationships/image" Target="../media/image46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gif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.png"/><Relationship Id="rId7" Type="http://schemas.openxmlformats.org/officeDocument/2006/relationships/image" Target="../media/image48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gif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.png"/><Relationship Id="rId7" Type="http://schemas.openxmlformats.org/officeDocument/2006/relationships/image" Target="../media/image50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gif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4.png"/><Relationship Id="rId7" Type="http://schemas.openxmlformats.org/officeDocument/2006/relationships/image" Target="../media/image5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gif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4.png"/><Relationship Id="rId7" Type="http://schemas.openxmlformats.org/officeDocument/2006/relationships/image" Target="../media/image54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gif"/><Relationship Id="rId5" Type="http://schemas.openxmlformats.org/officeDocument/2006/relationships/image" Target="../media/image10.jpeg"/><Relationship Id="rId10" Type="http://schemas.openxmlformats.org/officeDocument/2006/relationships/image" Target="../media/image57.jpeg"/><Relationship Id="rId4" Type="http://schemas.openxmlformats.org/officeDocument/2006/relationships/image" Target="../media/image9.jpeg"/><Relationship Id="rId9" Type="http://schemas.openxmlformats.org/officeDocument/2006/relationships/image" Target="../media/image5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58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gif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3" Type="http://schemas.openxmlformats.org/officeDocument/2006/relationships/image" Target="../media/image4.png"/><Relationship Id="rId7" Type="http://schemas.openxmlformats.org/officeDocument/2006/relationships/slide" Target="slide1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gif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slide" Target="slide1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gif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5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gif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0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gif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gif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gif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image" Target="../media/image4.png"/><Relationship Id="rId7" Type="http://schemas.openxmlformats.org/officeDocument/2006/relationships/image" Target="../media/image6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gif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3" Type="http://schemas.openxmlformats.org/officeDocument/2006/relationships/image" Target="../media/image4.png"/><Relationship Id="rId7" Type="http://schemas.openxmlformats.org/officeDocument/2006/relationships/image" Target="../media/image65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gif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3" Type="http://schemas.openxmlformats.org/officeDocument/2006/relationships/image" Target="../media/image4.png"/><Relationship Id="rId7" Type="http://schemas.openxmlformats.org/officeDocument/2006/relationships/image" Target="../media/image67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gif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image" Target="../media/image4.png"/><Relationship Id="rId7" Type="http://schemas.openxmlformats.org/officeDocument/2006/relationships/image" Target="../media/image6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gif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gif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gif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gif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gif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4.png"/><Relationship Id="rId7" Type="http://schemas.openxmlformats.org/officeDocument/2006/relationships/image" Target="../media/image1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gif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4.png"/><Relationship Id="rId7" Type="http://schemas.openxmlformats.org/officeDocument/2006/relationships/image" Target="../media/image16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gif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4.png"/><Relationship Id="rId7" Type="http://schemas.openxmlformats.org/officeDocument/2006/relationships/image" Target="../media/image18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gif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slide" Target="slide1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gif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4.png"/><Relationship Id="rId7" Type="http://schemas.openxmlformats.org/officeDocument/2006/relationships/image" Target="../media/image20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gif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8" descr="http://www.volynnews.com/files/news/2013/07-17/45187-1u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DFE"/>
              </a:clrFrom>
              <a:clrTo>
                <a:srgbClr val="FFFD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5786446"/>
            <a:ext cx="3228016" cy="3143240"/>
          </a:xfrm>
          <a:prstGeom prst="rect">
            <a:avLst/>
          </a:prstGeom>
          <a:noFill/>
        </p:spPr>
      </p:pic>
      <p:pic>
        <p:nvPicPr>
          <p:cNvPr id="1029" name="Picture 5" descr="http://img1.liveinternet.ru/images/attach/b/4/104/598/104598135_s12518111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b="2016"/>
          <a:stretch>
            <a:fillRect/>
          </a:stretch>
        </p:blipFill>
        <p:spPr bwMode="auto">
          <a:xfrm rot="1991758">
            <a:off x="4789335" y="100609"/>
            <a:ext cx="1863887" cy="2393292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339438" y="2245744"/>
            <a:ext cx="4018388" cy="34778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400" dirty="0" smtClean="0">
                <a:ln w="11430"/>
                <a:solidFill>
                  <a:srgbClr val="AC2FC1"/>
                </a:solidFill>
                <a:latin typeface="Monotype Corsiva" panose="03010101010201010101" pitchFamily="66" charset="0"/>
                <a:cs typeface="Times New Roman" pitchFamily="18" charset="0"/>
              </a:rPr>
              <a:t>Портфолио</a:t>
            </a:r>
          </a:p>
          <a:p>
            <a:pPr algn="ctr"/>
            <a:r>
              <a:rPr lang="ru-RU" sz="4400" dirty="0" smtClean="0">
                <a:ln w="11430"/>
                <a:solidFill>
                  <a:srgbClr val="AC2FC1"/>
                </a:solidFill>
                <a:latin typeface="Monotype Corsiva" panose="03010101010201010101" pitchFamily="66" charset="0"/>
                <a:cs typeface="Times New Roman" pitchFamily="18" charset="0"/>
              </a:rPr>
              <a:t>Учителя начальных классов</a:t>
            </a:r>
          </a:p>
          <a:p>
            <a:pPr algn="ctr"/>
            <a:r>
              <a:rPr lang="ru-RU" sz="4400" dirty="0" err="1" smtClean="0">
                <a:ln w="11430"/>
                <a:solidFill>
                  <a:srgbClr val="AC2FC1"/>
                </a:solidFill>
                <a:latin typeface="Monotype Corsiva" panose="03010101010201010101" pitchFamily="66" charset="0"/>
                <a:cs typeface="Times New Roman" pitchFamily="18" charset="0"/>
              </a:rPr>
              <a:t>Саматовой</a:t>
            </a:r>
            <a:r>
              <a:rPr lang="ru-RU" sz="4400" dirty="0" smtClean="0">
                <a:ln w="11430"/>
                <a:solidFill>
                  <a:srgbClr val="AC2FC1"/>
                </a:solidFill>
                <a:latin typeface="Monotype Corsiva" panose="03010101010201010101" pitchFamily="66" charset="0"/>
                <a:cs typeface="Times New Roman" pitchFamily="18" charset="0"/>
              </a:rPr>
              <a:t> Р.Х.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142844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9001156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-4357710" y="4572000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2072504" y="4571206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Группа 29"/>
          <p:cNvGrpSpPr/>
          <p:nvPr/>
        </p:nvGrpSpPr>
        <p:grpSpPr>
          <a:xfrm>
            <a:off x="2714620" y="7215206"/>
            <a:ext cx="3935178" cy="1720593"/>
            <a:chOff x="2714620" y="7215206"/>
            <a:chExt cx="3935178" cy="1720593"/>
          </a:xfrm>
        </p:grpSpPr>
        <p:pic>
          <p:nvPicPr>
            <p:cNvPr id="1035" name="Picture 11" descr="http://www.skrepo.ru/upload/shop_1/3/9/2/item_39290/shop_items_catalog_image39290.png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20256487">
              <a:off x="5286951" y="7572952"/>
              <a:ext cx="1362847" cy="1362847"/>
            </a:xfrm>
            <a:prstGeom prst="rect">
              <a:avLst/>
            </a:prstGeom>
            <a:noFill/>
          </p:spPr>
        </p:pic>
        <p:pic>
          <p:nvPicPr>
            <p:cNvPr id="1037" name="Picture 13" descr="http://static.eva.ru/eva/110000-120000/111193/photoalbum/1265110094336.jpg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E9E1EE"/>
                </a:clrFrom>
                <a:clrTo>
                  <a:srgbClr val="E9E1E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00438" y="7643834"/>
              <a:ext cx="1857388" cy="1236779"/>
            </a:xfrm>
            <a:prstGeom prst="rect">
              <a:avLst/>
            </a:prstGeom>
            <a:noFill/>
          </p:spPr>
        </p:pic>
        <p:pic>
          <p:nvPicPr>
            <p:cNvPr id="1033" name="Picture 9" descr="http://santeh46.ru/upload/image/623ecef9b0b934543c0c67b20d842045.jpg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14620" y="7215206"/>
              <a:ext cx="1714480" cy="1714480"/>
            </a:xfrm>
            <a:prstGeom prst="rect">
              <a:avLst/>
            </a:prstGeom>
            <a:noFill/>
          </p:spPr>
        </p:pic>
      </p:grpSp>
      <p:pic>
        <p:nvPicPr>
          <p:cNvPr id="1055" name="Picture 31" descr="http://mobis.informatik.uni-hamburg.de/wp-content/uploads/2013/04/grad_cap-1024x689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21074672">
            <a:off x="118042" y="402027"/>
            <a:ext cx="2600778" cy="17500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0" y="142844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9001156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-4357710" y="4572000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2072504" y="4571206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5"/>
          <p:cNvGrpSpPr/>
          <p:nvPr/>
        </p:nvGrpSpPr>
        <p:grpSpPr>
          <a:xfrm>
            <a:off x="3929066" y="7500958"/>
            <a:ext cx="2428892" cy="1143008"/>
            <a:chOff x="2714620" y="7215206"/>
            <a:chExt cx="3935178" cy="1720593"/>
          </a:xfrm>
        </p:grpSpPr>
        <p:pic>
          <p:nvPicPr>
            <p:cNvPr id="17" name="Picture 11" descr="http://www.skrepo.ru/upload/shop_1/3/9/2/item_39290/shop_items_catalog_image39290.pn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20256487">
              <a:off x="5286951" y="7572952"/>
              <a:ext cx="1362847" cy="1362847"/>
            </a:xfrm>
            <a:prstGeom prst="rect">
              <a:avLst/>
            </a:prstGeom>
            <a:noFill/>
          </p:spPr>
        </p:pic>
        <p:pic>
          <p:nvPicPr>
            <p:cNvPr id="18" name="Picture 13" descr="http://static.eva.ru/eva/110000-120000/111193/photoalbum/1265110094336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E9E1EE"/>
                </a:clrFrom>
                <a:clrTo>
                  <a:srgbClr val="E9E1E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00438" y="7643834"/>
              <a:ext cx="1857388" cy="1236779"/>
            </a:xfrm>
            <a:prstGeom prst="rect">
              <a:avLst/>
            </a:prstGeom>
            <a:noFill/>
          </p:spPr>
        </p:pic>
        <p:pic>
          <p:nvPicPr>
            <p:cNvPr id="19" name="Picture 9" descr="http://santeh46.ru/upload/image/623ecef9b0b934543c0c67b20d842045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14620" y="7215206"/>
              <a:ext cx="1714480" cy="1714480"/>
            </a:xfrm>
            <a:prstGeom prst="rect">
              <a:avLst/>
            </a:prstGeom>
            <a:noFill/>
          </p:spPr>
        </p:pic>
      </p:grpSp>
      <p:pic>
        <p:nvPicPr>
          <p:cNvPr id="2054" name="Picture 6" descr="http://www.whiteplainspublicschools.org/cms/lib5/NY01000029/Centricity/Domain/974/Books_22.gif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94" y="6966194"/>
            <a:ext cx="1357322" cy="1531835"/>
          </a:xfrm>
          <a:prstGeom prst="rect">
            <a:avLst/>
          </a:prstGeom>
          <a:noFill/>
        </p:spPr>
      </p:pic>
      <p:pic>
        <p:nvPicPr>
          <p:cNvPr id="34817" name="Picture 1" descr="C:\Users\67\AppData\Local\Temp\Rar$DIa2380.49980\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857364" y="1142976"/>
            <a:ext cx="4572032" cy="3354514"/>
          </a:xfrm>
          <a:prstGeom prst="rect">
            <a:avLst/>
          </a:prstGeom>
          <a:noFill/>
        </p:spPr>
      </p:pic>
      <p:pic>
        <p:nvPicPr>
          <p:cNvPr id="34818" name="Picture 2" descr="C:\Users\67\AppData\Local\Temp\Rar$DIa2380.7400\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7166" y="4500562"/>
            <a:ext cx="5214950" cy="33545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62159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0" y="142844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9001156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-4357710" y="4572000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2072504" y="4571206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5"/>
          <p:cNvGrpSpPr/>
          <p:nvPr/>
        </p:nvGrpSpPr>
        <p:grpSpPr>
          <a:xfrm>
            <a:off x="3929066" y="7500958"/>
            <a:ext cx="2428892" cy="1143008"/>
            <a:chOff x="2714620" y="7215206"/>
            <a:chExt cx="3935178" cy="1720593"/>
          </a:xfrm>
        </p:grpSpPr>
        <p:pic>
          <p:nvPicPr>
            <p:cNvPr id="17" name="Picture 11" descr="http://www.skrepo.ru/upload/shop_1/3/9/2/item_39290/shop_items_catalog_image39290.pn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20256487">
              <a:off x="5286951" y="7572952"/>
              <a:ext cx="1362847" cy="1362847"/>
            </a:xfrm>
            <a:prstGeom prst="rect">
              <a:avLst/>
            </a:prstGeom>
            <a:noFill/>
          </p:spPr>
        </p:pic>
        <p:pic>
          <p:nvPicPr>
            <p:cNvPr id="18" name="Picture 13" descr="http://static.eva.ru/eva/110000-120000/111193/photoalbum/1265110094336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E9E1EE"/>
                </a:clrFrom>
                <a:clrTo>
                  <a:srgbClr val="E9E1E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00438" y="7643834"/>
              <a:ext cx="1857388" cy="1236779"/>
            </a:xfrm>
            <a:prstGeom prst="rect">
              <a:avLst/>
            </a:prstGeom>
            <a:noFill/>
          </p:spPr>
        </p:pic>
        <p:pic>
          <p:nvPicPr>
            <p:cNvPr id="19" name="Picture 9" descr="http://santeh46.ru/upload/image/623ecef9b0b934543c0c67b20d842045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14620" y="7215206"/>
              <a:ext cx="1714480" cy="1714480"/>
            </a:xfrm>
            <a:prstGeom prst="rect">
              <a:avLst/>
            </a:prstGeom>
            <a:noFill/>
          </p:spPr>
        </p:pic>
      </p:grpSp>
      <p:pic>
        <p:nvPicPr>
          <p:cNvPr id="2054" name="Picture 6" descr="http://www.whiteplainspublicschools.org/cms/lib5/NY01000029/Centricity/Domain/974/Books_22.gif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94" y="6966194"/>
            <a:ext cx="1357322" cy="1531835"/>
          </a:xfrm>
          <a:prstGeom prst="rect">
            <a:avLst/>
          </a:prstGeom>
          <a:noFill/>
        </p:spPr>
      </p:pic>
      <p:pic>
        <p:nvPicPr>
          <p:cNvPr id="33793" name="Picture 1" descr="C:\Users\67\AppData\Local\Temp\Rar$DIa2380.34360\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285860" y="1214414"/>
            <a:ext cx="4786322" cy="2925885"/>
          </a:xfrm>
          <a:prstGeom prst="rect">
            <a:avLst/>
          </a:prstGeom>
          <a:noFill/>
        </p:spPr>
      </p:pic>
      <p:pic>
        <p:nvPicPr>
          <p:cNvPr id="33794" name="Picture 2" descr="C:\Users\67\AppData\Local\Temp\Rar$DIa2380.36929\6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00108" y="4071934"/>
            <a:ext cx="4643446" cy="3140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28847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0" y="142844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9001156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-4357710" y="4572000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2072504" y="4571206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5"/>
          <p:cNvGrpSpPr/>
          <p:nvPr/>
        </p:nvGrpSpPr>
        <p:grpSpPr>
          <a:xfrm>
            <a:off x="3929066" y="7500958"/>
            <a:ext cx="2428892" cy="1143008"/>
            <a:chOff x="2714620" y="7215206"/>
            <a:chExt cx="3935178" cy="1720593"/>
          </a:xfrm>
        </p:grpSpPr>
        <p:pic>
          <p:nvPicPr>
            <p:cNvPr id="17" name="Picture 11" descr="http://www.skrepo.ru/upload/shop_1/3/9/2/item_39290/shop_items_catalog_image39290.pn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20256487">
              <a:off x="5286951" y="7572952"/>
              <a:ext cx="1362847" cy="1362847"/>
            </a:xfrm>
            <a:prstGeom prst="rect">
              <a:avLst/>
            </a:prstGeom>
            <a:noFill/>
          </p:spPr>
        </p:pic>
        <p:pic>
          <p:nvPicPr>
            <p:cNvPr id="18" name="Picture 13" descr="http://static.eva.ru/eva/110000-120000/111193/photoalbum/1265110094336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E9E1EE"/>
                </a:clrFrom>
                <a:clrTo>
                  <a:srgbClr val="E9E1E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00438" y="7643834"/>
              <a:ext cx="1857388" cy="1236779"/>
            </a:xfrm>
            <a:prstGeom prst="rect">
              <a:avLst/>
            </a:prstGeom>
            <a:noFill/>
          </p:spPr>
        </p:pic>
        <p:pic>
          <p:nvPicPr>
            <p:cNvPr id="19" name="Picture 9" descr="http://santeh46.ru/upload/image/623ecef9b0b934543c0c67b20d842045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14620" y="7215206"/>
              <a:ext cx="1714480" cy="1714480"/>
            </a:xfrm>
            <a:prstGeom prst="rect">
              <a:avLst/>
            </a:prstGeom>
            <a:noFill/>
          </p:spPr>
        </p:pic>
      </p:grpSp>
      <p:pic>
        <p:nvPicPr>
          <p:cNvPr id="2054" name="Picture 6" descr="http://www.whiteplainspublicschools.org/cms/lib5/NY01000029/Centricity/Domain/974/Books_22.gif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94" y="6966194"/>
            <a:ext cx="1357322" cy="1531835"/>
          </a:xfrm>
          <a:prstGeom prst="rect">
            <a:avLst/>
          </a:prstGeom>
          <a:noFill/>
        </p:spPr>
      </p:pic>
      <p:pic>
        <p:nvPicPr>
          <p:cNvPr id="32769" name="Picture 1" descr="C:\Users\67\AppData\Local\Temp\Rar$DIa2380.38496\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7232" y="500034"/>
            <a:ext cx="3429024" cy="4143404"/>
          </a:xfrm>
          <a:prstGeom prst="rect">
            <a:avLst/>
          </a:prstGeom>
          <a:noFill/>
        </p:spPr>
      </p:pic>
      <p:pic>
        <p:nvPicPr>
          <p:cNvPr id="32770" name="Picture 2" descr="C:\Users\67\AppData\Local\Temp\Rar$DIa2380.19060\8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14686" y="4500562"/>
            <a:ext cx="3305864" cy="41434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56970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0" y="142844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9001156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-4357710" y="4572000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1864004" y="4203750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5"/>
          <p:cNvGrpSpPr/>
          <p:nvPr/>
        </p:nvGrpSpPr>
        <p:grpSpPr>
          <a:xfrm>
            <a:off x="3929066" y="7500958"/>
            <a:ext cx="2428892" cy="1143008"/>
            <a:chOff x="2714620" y="7215206"/>
            <a:chExt cx="3935178" cy="1720593"/>
          </a:xfrm>
        </p:grpSpPr>
        <p:pic>
          <p:nvPicPr>
            <p:cNvPr id="17" name="Picture 11" descr="http://www.skrepo.ru/upload/shop_1/3/9/2/item_39290/shop_items_catalog_image39290.pn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20256487">
              <a:off x="5286951" y="7572952"/>
              <a:ext cx="1362847" cy="1362847"/>
            </a:xfrm>
            <a:prstGeom prst="rect">
              <a:avLst/>
            </a:prstGeom>
            <a:noFill/>
          </p:spPr>
        </p:pic>
        <p:pic>
          <p:nvPicPr>
            <p:cNvPr id="18" name="Picture 13" descr="http://static.eva.ru/eva/110000-120000/111193/photoalbum/1265110094336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E9E1EE"/>
                </a:clrFrom>
                <a:clrTo>
                  <a:srgbClr val="E9E1E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00438" y="7643834"/>
              <a:ext cx="1857388" cy="1236779"/>
            </a:xfrm>
            <a:prstGeom prst="rect">
              <a:avLst/>
            </a:prstGeom>
            <a:noFill/>
          </p:spPr>
        </p:pic>
        <p:pic>
          <p:nvPicPr>
            <p:cNvPr id="19" name="Picture 9" descr="http://santeh46.ru/upload/image/623ecef9b0b934543c0c67b20d842045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14620" y="7215206"/>
              <a:ext cx="1714480" cy="1714480"/>
            </a:xfrm>
            <a:prstGeom prst="rect">
              <a:avLst/>
            </a:prstGeom>
            <a:noFill/>
          </p:spPr>
        </p:pic>
      </p:grpSp>
      <p:pic>
        <p:nvPicPr>
          <p:cNvPr id="2054" name="Picture 6" descr="http://www.whiteplainspublicschools.org/cms/lib5/NY01000029/Centricity/Domain/974/Books_22.gif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94" y="6966194"/>
            <a:ext cx="1357322" cy="1531835"/>
          </a:xfrm>
          <a:prstGeom prst="rect">
            <a:avLst/>
          </a:prstGeom>
          <a:noFill/>
        </p:spPr>
      </p:pic>
      <p:pic>
        <p:nvPicPr>
          <p:cNvPr id="31745" name="Picture 1" descr="C:\Users\67\AppData\Local\Temp\Rar$DIa2380.27911\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7166" y="714348"/>
            <a:ext cx="5000660" cy="3997456"/>
          </a:xfrm>
          <a:prstGeom prst="rect">
            <a:avLst/>
          </a:prstGeom>
          <a:noFill/>
        </p:spPr>
      </p:pic>
      <p:pic>
        <p:nvPicPr>
          <p:cNvPr id="31746" name="Picture 2" descr="C:\Users\67\AppData\Local\Temp\Rar$DIa2380.31137\1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428736" y="4714876"/>
            <a:ext cx="5143512" cy="38545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86963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0" y="142844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9001156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-4357710" y="4572000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2072504" y="4571206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5"/>
          <p:cNvGrpSpPr/>
          <p:nvPr/>
        </p:nvGrpSpPr>
        <p:grpSpPr>
          <a:xfrm>
            <a:off x="3929066" y="7500958"/>
            <a:ext cx="2428892" cy="1143008"/>
            <a:chOff x="2714620" y="7215206"/>
            <a:chExt cx="3935178" cy="1720593"/>
          </a:xfrm>
        </p:grpSpPr>
        <p:pic>
          <p:nvPicPr>
            <p:cNvPr id="17" name="Picture 11" descr="http://www.skrepo.ru/upload/shop_1/3/9/2/item_39290/shop_items_catalog_image39290.pn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20256487">
              <a:off x="5286951" y="7572952"/>
              <a:ext cx="1362847" cy="1362847"/>
            </a:xfrm>
            <a:prstGeom prst="rect">
              <a:avLst/>
            </a:prstGeom>
            <a:noFill/>
          </p:spPr>
        </p:pic>
        <p:pic>
          <p:nvPicPr>
            <p:cNvPr id="18" name="Picture 13" descr="http://static.eva.ru/eva/110000-120000/111193/photoalbum/1265110094336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E9E1EE"/>
                </a:clrFrom>
                <a:clrTo>
                  <a:srgbClr val="E9E1E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00438" y="7643834"/>
              <a:ext cx="1857388" cy="1236779"/>
            </a:xfrm>
            <a:prstGeom prst="rect">
              <a:avLst/>
            </a:prstGeom>
            <a:noFill/>
          </p:spPr>
        </p:pic>
        <p:pic>
          <p:nvPicPr>
            <p:cNvPr id="19" name="Picture 9" descr="http://santeh46.ru/upload/image/623ecef9b0b934543c0c67b20d842045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14620" y="7215206"/>
              <a:ext cx="1714480" cy="1714480"/>
            </a:xfrm>
            <a:prstGeom prst="rect">
              <a:avLst/>
            </a:prstGeom>
            <a:noFill/>
          </p:spPr>
        </p:pic>
      </p:grpSp>
      <p:pic>
        <p:nvPicPr>
          <p:cNvPr id="2054" name="Picture 6" descr="http://www.whiteplainspublicschools.org/cms/lib5/NY01000029/Centricity/Domain/974/Books_22.gif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94" y="6966194"/>
            <a:ext cx="1357322" cy="1531835"/>
          </a:xfrm>
          <a:prstGeom prst="rect">
            <a:avLst/>
          </a:prstGeom>
          <a:noFill/>
        </p:spPr>
      </p:pic>
      <p:pic>
        <p:nvPicPr>
          <p:cNvPr id="30721" name="Picture 1" descr="C:\Users\67\AppData\Local\Temp\Rar$DIa2380.36842\1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0042" y="357158"/>
            <a:ext cx="3357586" cy="5143536"/>
          </a:xfrm>
          <a:prstGeom prst="rect">
            <a:avLst/>
          </a:prstGeom>
          <a:noFill/>
        </p:spPr>
      </p:pic>
      <p:pic>
        <p:nvPicPr>
          <p:cNvPr id="30722" name="Picture 2" descr="C:\Users\67\AppData\Local\Temp\Rar$DIa2380.49738\1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357562" y="2857488"/>
            <a:ext cx="3162988" cy="54292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54633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0" y="142844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9001156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-4357710" y="4572000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2072504" y="4571206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5"/>
          <p:cNvGrpSpPr/>
          <p:nvPr/>
        </p:nvGrpSpPr>
        <p:grpSpPr>
          <a:xfrm>
            <a:off x="3929066" y="7500958"/>
            <a:ext cx="2428892" cy="1143008"/>
            <a:chOff x="2714620" y="7215206"/>
            <a:chExt cx="3935178" cy="1720593"/>
          </a:xfrm>
        </p:grpSpPr>
        <p:pic>
          <p:nvPicPr>
            <p:cNvPr id="17" name="Picture 11" descr="http://www.skrepo.ru/upload/shop_1/3/9/2/item_39290/shop_items_catalog_image39290.pn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20256487">
              <a:off x="5286951" y="7572952"/>
              <a:ext cx="1362847" cy="1362847"/>
            </a:xfrm>
            <a:prstGeom prst="rect">
              <a:avLst/>
            </a:prstGeom>
            <a:noFill/>
          </p:spPr>
        </p:pic>
        <p:pic>
          <p:nvPicPr>
            <p:cNvPr id="18" name="Picture 13" descr="http://static.eva.ru/eva/110000-120000/111193/photoalbum/1265110094336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E9E1EE"/>
                </a:clrFrom>
                <a:clrTo>
                  <a:srgbClr val="E9E1E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00438" y="7643834"/>
              <a:ext cx="1857388" cy="1236779"/>
            </a:xfrm>
            <a:prstGeom prst="rect">
              <a:avLst/>
            </a:prstGeom>
            <a:noFill/>
          </p:spPr>
        </p:pic>
        <p:pic>
          <p:nvPicPr>
            <p:cNvPr id="19" name="Picture 9" descr="http://santeh46.ru/upload/image/623ecef9b0b934543c0c67b20d842045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14620" y="7215206"/>
              <a:ext cx="1714480" cy="1714480"/>
            </a:xfrm>
            <a:prstGeom prst="rect">
              <a:avLst/>
            </a:prstGeom>
            <a:noFill/>
          </p:spPr>
        </p:pic>
      </p:grpSp>
      <p:pic>
        <p:nvPicPr>
          <p:cNvPr id="2054" name="Picture 6" descr="http://www.whiteplainspublicschools.org/cms/lib5/NY01000029/Centricity/Domain/974/Books_22.gif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94" y="6966194"/>
            <a:ext cx="1357322" cy="153183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609003" y="2168931"/>
            <a:ext cx="3429000" cy="5875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ru-RU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9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85794" y="2071670"/>
            <a:ext cx="571504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CC3300"/>
              </a:buClr>
              <a:buFont typeface="Wingdings" panose="05000000000000000000" pitchFamily="2" charset="2"/>
              <a:buChar char="Ø"/>
              <a:defRPr/>
            </a:pPr>
            <a:r>
              <a:rPr lang="ru-RU" altLang="ru-RU" sz="36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7" action="ppaction://hlinksldjump"/>
              </a:rPr>
              <a:t>Раздел 3</a:t>
            </a:r>
            <a:r>
              <a:rPr lang="en-US" altLang="ru-RU" sz="36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7" action="ppaction://hlinksldjump"/>
              </a:rPr>
              <a:t>.</a:t>
            </a:r>
            <a:r>
              <a:rPr lang="ru-RU" altLang="ru-RU" sz="36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7" action="ppaction://hlinksldjump"/>
              </a:rPr>
              <a:t> </a:t>
            </a:r>
            <a:endParaRPr lang="ru-RU" altLang="ru-RU" sz="3600" b="1" i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CC3300"/>
              </a:buClr>
              <a:buFont typeface="Wingdings" panose="05000000000000000000" pitchFamily="2" charset="2"/>
              <a:buChar char="Ø"/>
              <a:defRPr/>
            </a:pPr>
            <a:endParaRPr lang="ru-RU" altLang="ru-RU" sz="3600" b="1" i="1" u="sng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CC3300"/>
              </a:buClr>
              <a:buFont typeface="Wingdings" panose="05000000000000000000" pitchFamily="2" charset="2"/>
              <a:buChar char="Ø"/>
              <a:defRPr/>
            </a:pPr>
            <a:r>
              <a:rPr lang="ru-RU" altLang="ru-RU" sz="3600" b="1" i="1" u="sng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Участие в семинарах, </a:t>
            </a:r>
          </a:p>
          <a:p>
            <a:pPr>
              <a:buClr>
                <a:srgbClr val="CC3300"/>
              </a:buClr>
              <a:buFont typeface="Wingdings" panose="05000000000000000000" pitchFamily="2" charset="2"/>
              <a:buChar char="Ø"/>
              <a:defRPr/>
            </a:pPr>
            <a:r>
              <a:rPr lang="ru-RU" altLang="ru-RU" sz="3600" b="1" i="1" u="sng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профессиональных конкурсах, НПК.</a:t>
            </a:r>
          </a:p>
        </p:txBody>
      </p:sp>
    </p:spTree>
    <p:extLst>
      <p:ext uri="{BB962C8B-B14F-4D97-AF65-F5344CB8AC3E}">
        <p14:creationId xmlns:p14="http://schemas.microsoft.com/office/powerpoint/2010/main" val="3434998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0" y="142844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9001156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-4357710" y="4572000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2072504" y="4571206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5"/>
          <p:cNvGrpSpPr/>
          <p:nvPr/>
        </p:nvGrpSpPr>
        <p:grpSpPr>
          <a:xfrm>
            <a:off x="3929066" y="7500958"/>
            <a:ext cx="2428892" cy="1143008"/>
            <a:chOff x="2714620" y="7215206"/>
            <a:chExt cx="3935178" cy="1720593"/>
          </a:xfrm>
        </p:grpSpPr>
        <p:pic>
          <p:nvPicPr>
            <p:cNvPr id="17" name="Picture 11" descr="http://www.skrepo.ru/upload/shop_1/3/9/2/item_39290/shop_items_catalog_image39290.pn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20256487">
              <a:off x="5286951" y="7572952"/>
              <a:ext cx="1362847" cy="1362847"/>
            </a:xfrm>
            <a:prstGeom prst="rect">
              <a:avLst/>
            </a:prstGeom>
            <a:noFill/>
          </p:spPr>
        </p:pic>
        <p:pic>
          <p:nvPicPr>
            <p:cNvPr id="18" name="Picture 13" descr="http://static.eva.ru/eva/110000-120000/111193/photoalbum/1265110094336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E9E1EE"/>
                </a:clrFrom>
                <a:clrTo>
                  <a:srgbClr val="E9E1E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00438" y="7643834"/>
              <a:ext cx="1857388" cy="1236779"/>
            </a:xfrm>
            <a:prstGeom prst="rect">
              <a:avLst/>
            </a:prstGeom>
            <a:noFill/>
          </p:spPr>
        </p:pic>
        <p:pic>
          <p:nvPicPr>
            <p:cNvPr id="19" name="Picture 9" descr="http://santeh46.ru/upload/image/623ecef9b0b934543c0c67b20d842045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14620" y="7215206"/>
              <a:ext cx="1714480" cy="1714480"/>
            </a:xfrm>
            <a:prstGeom prst="rect">
              <a:avLst/>
            </a:prstGeom>
            <a:noFill/>
          </p:spPr>
        </p:pic>
      </p:grpSp>
      <p:pic>
        <p:nvPicPr>
          <p:cNvPr id="2054" name="Picture 6" descr="http://www.whiteplainspublicschools.org/cms/lib5/NY01000029/Centricity/Domain/974/Books_22.gif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94" y="6966194"/>
            <a:ext cx="1357322" cy="1531835"/>
          </a:xfrm>
          <a:prstGeom prst="rect">
            <a:avLst/>
          </a:prstGeom>
          <a:noFill/>
        </p:spPr>
      </p:pic>
      <p:pic>
        <p:nvPicPr>
          <p:cNvPr id="4098" name="Picture 2" descr="C:\Users\admin\Desktop\семинары сканы\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995" y="971600"/>
            <a:ext cx="4854009" cy="3433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admin\Desktop\семинары сканы\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44" y="4471169"/>
            <a:ext cx="5087712" cy="3599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2150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0" y="142844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9001156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-4357710" y="4572000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2072504" y="4571206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5"/>
          <p:cNvGrpSpPr/>
          <p:nvPr/>
        </p:nvGrpSpPr>
        <p:grpSpPr>
          <a:xfrm>
            <a:off x="3929066" y="7500958"/>
            <a:ext cx="2428892" cy="1143008"/>
            <a:chOff x="2714620" y="7215206"/>
            <a:chExt cx="3935178" cy="1720593"/>
          </a:xfrm>
        </p:grpSpPr>
        <p:pic>
          <p:nvPicPr>
            <p:cNvPr id="17" name="Picture 11" descr="http://www.skrepo.ru/upload/shop_1/3/9/2/item_39290/shop_items_catalog_image39290.pn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20256487">
              <a:off x="5286951" y="7572952"/>
              <a:ext cx="1362847" cy="1362847"/>
            </a:xfrm>
            <a:prstGeom prst="rect">
              <a:avLst/>
            </a:prstGeom>
            <a:noFill/>
          </p:spPr>
        </p:pic>
        <p:pic>
          <p:nvPicPr>
            <p:cNvPr id="18" name="Picture 13" descr="http://static.eva.ru/eva/110000-120000/111193/photoalbum/1265110094336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E9E1EE"/>
                </a:clrFrom>
                <a:clrTo>
                  <a:srgbClr val="E9E1E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00438" y="7643834"/>
              <a:ext cx="1857388" cy="1236779"/>
            </a:xfrm>
            <a:prstGeom prst="rect">
              <a:avLst/>
            </a:prstGeom>
            <a:noFill/>
          </p:spPr>
        </p:pic>
        <p:pic>
          <p:nvPicPr>
            <p:cNvPr id="19" name="Picture 9" descr="http://santeh46.ru/upload/image/623ecef9b0b934543c0c67b20d842045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14620" y="7215206"/>
              <a:ext cx="1714480" cy="1714480"/>
            </a:xfrm>
            <a:prstGeom prst="rect">
              <a:avLst/>
            </a:prstGeom>
            <a:noFill/>
          </p:spPr>
        </p:pic>
      </p:grpSp>
      <p:pic>
        <p:nvPicPr>
          <p:cNvPr id="2054" name="Picture 6" descr="http://www.whiteplainspublicschools.org/cms/lib5/NY01000029/Centricity/Domain/974/Books_22.gif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94" y="6966194"/>
            <a:ext cx="1357322" cy="153183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8301722" y="5076056"/>
            <a:ext cx="3429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Используемые образовательные технологии</a:t>
            </a:r>
          </a:p>
        </p:txBody>
      </p:sp>
      <p:pic>
        <p:nvPicPr>
          <p:cNvPr id="5122" name="Picture 2" descr="C:\Users\admin\Desktop\семинары сканы\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574" y="0"/>
            <a:ext cx="6468852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65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0" y="142844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9001156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-4357710" y="4572000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2072504" y="4571206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5"/>
          <p:cNvGrpSpPr/>
          <p:nvPr/>
        </p:nvGrpSpPr>
        <p:grpSpPr>
          <a:xfrm>
            <a:off x="3929066" y="7500958"/>
            <a:ext cx="2428892" cy="1143008"/>
            <a:chOff x="2714620" y="7215206"/>
            <a:chExt cx="3935178" cy="1720593"/>
          </a:xfrm>
        </p:grpSpPr>
        <p:pic>
          <p:nvPicPr>
            <p:cNvPr id="17" name="Picture 11" descr="http://www.skrepo.ru/upload/shop_1/3/9/2/item_39290/shop_items_catalog_image39290.pn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20256487">
              <a:off x="5286951" y="7572952"/>
              <a:ext cx="1362847" cy="1362847"/>
            </a:xfrm>
            <a:prstGeom prst="rect">
              <a:avLst/>
            </a:prstGeom>
            <a:noFill/>
          </p:spPr>
        </p:pic>
        <p:pic>
          <p:nvPicPr>
            <p:cNvPr id="18" name="Picture 13" descr="http://static.eva.ru/eva/110000-120000/111193/photoalbum/1265110094336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E9E1EE"/>
                </a:clrFrom>
                <a:clrTo>
                  <a:srgbClr val="E9E1E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00438" y="7643834"/>
              <a:ext cx="1857388" cy="1236779"/>
            </a:xfrm>
            <a:prstGeom prst="rect">
              <a:avLst/>
            </a:prstGeom>
            <a:noFill/>
          </p:spPr>
        </p:pic>
        <p:pic>
          <p:nvPicPr>
            <p:cNvPr id="19" name="Picture 9" descr="http://santeh46.ru/upload/image/623ecef9b0b934543c0c67b20d842045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14620" y="7215206"/>
              <a:ext cx="1714480" cy="1714480"/>
            </a:xfrm>
            <a:prstGeom prst="rect">
              <a:avLst/>
            </a:prstGeom>
            <a:noFill/>
          </p:spPr>
        </p:pic>
      </p:grpSp>
      <p:pic>
        <p:nvPicPr>
          <p:cNvPr id="2054" name="Picture 6" descr="http://www.whiteplainspublicschools.org/cms/lib5/NY01000029/Centricity/Domain/974/Books_22.gif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94" y="6966194"/>
            <a:ext cx="1357322" cy="1531835"/>
          </a:xfrm>
          <a:prstGeom prst="rect">
            <a:avLst/>
          </a:prstGeom>
          <a:noFill/>
        </p:spPr>
      </p:pic>
      <p:pic>
        <p:nvPicPr>
          <p:cNvPr id="6146" name="Picture 2" descr="C:\Users\admin\Desktop\семинары сканы\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371" y="241588"/>
            <a:ext cx="2902926" cy="410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admin\Desktop\семинары сканы\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03922"/>
            <a:ext cx="2814730" cy="3978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admin\Desktop\семинары сканы\6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371" y="4282663"/>
            <a:ext cx="2851863" cy="3742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admin\Desktop\семинары сканы\7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1651" y="4257580"/>
            <a:ext cx="2765959" cy="414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1894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0" y="142844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9001156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-4357710" y="4572000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2072504" y="4571206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5"/>
          <p:cNvGrpSpPr/>
          <p:nvPr/>
        </p:nvGrpSpPr>
        <p:grpSpPr>
          <a:xfrm>
            <a:off x="3929066" y="7500958"/>
            <a:ext cx="2428892" cy="1143008"/>
            <a:chOff x="2714620" y="7215206"/>
            <a:chExt cx="3935178" cy="1720593"/>
          </a:xfrm>
        </p:grpSpPr>
        <p:pic>
          <p:nvPicPr>
            <p:cNvPr id="17" name="Picture 11" descr="http://www.skrepo.ru/upload/shop_1/3/9/2/item_39290/shop_items_catalog_image39290.pn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20256487">
              <a:off x="5286951" y="7572952"/>
              <a:ext cx="1362847" cy="1362847"/>
            </a:xfrm>
            <a:prstGeom prst="rect">
              <a:avLst/>
            </a:prstGeom>
            <a:noFill/>
          </p:spPr>
        </p:pic>
        <p:pic>
          <p:nvPicPr>
            <p:cNvPr id="18" name="Picture 13" descr="http://static.eva.ru/eva/110000-120000/111193/photoalbum/1265110094336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E9E1EE"/>
                </a:clrFrom>
                <a:clrTo>
                  <a:srgbClr val="E9E1E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00438" y="7643834"/>
              <a:ext cx="1857388" cy="1236779"/>
            </a:xfrm>
            <a:prstGeom prst="rect">
              <a:avLst/>
            </a:prstGeom>
            <a:noFill/>
          </p:spPr>
        </p:pic>
        <p:pic>
          <p:nvPicPr>
            <p:cNvPr id="19" name="Picture 9" descr="http://santeh46.ru/upload/image/623ecef9b0b934543c0c67b20d842045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14620" y="7215206"/>
              <a:ext cx="1714480" cy="1714480"/>
            </a:xfrm>
            <a:prstGeom prst="rect">
              <a:avLst/>
            </a:prstGeom>
            <a:noFill/>
          </p:spPr>
        </p:pic>
      </p:grpSp>
      <p:pic>
        <p:nvPicPr>
          <p:cNvPr id="2054" name="Picture 6" descr="http://www.whiteplainspublicschools.org/cms/lib5/NY01000029/Centricity/Domain/974/Books_22.gif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94" y="6966194"/>
            <a:ext cx="1357322" cy="1531835"/>
          </a:xfrm>
          <a:prstGeom prst="rect">
            <a:avLst/>
          </a:prstGeom>
          <a:noFill/>
        </p:spPr>
      </p:pic>
      <p:pic>
        <p:nvPicPr>
          <p:cNvPr id="7170" name="Picture 2" descr="C:\Users\admin\Desktop\семинары сканы\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312" y="251520"/>
            <a:ext cx="2808312" cy="3582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admin\Desktop\семинары сканы\1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5735" y="3407028"/>
            <a:ext cx="3577975" cy="5057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7018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8" descr="http://www.volynnews.com/files/news/2013/07-17/45187-1u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DFE"/>
              </a:clrFrom>
              <a:clrTo>
                <a:srgbClr val="FFFD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52" y="6643702"/>
            <a:ext cx="2357430" cy="2295518"/>
          </a:xfrm>
          <a:prstGeom prst="rect">
            <a:avLst/>
          </a:prstGeom>
          <a:noFill/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0" y="142844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9001156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-4357710" y="4572000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2072504" y="4571206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Группа 15"/>
          <p:cNvGrpSpPr/>
          <p:nvPr/>
        </p:nvGrpSpPr>
        <p:grpSpPr>
          <a:xfrm>
            <a:off x="3929066" y="7500958"/>
            <a:ext cx="2428892" cy="1143008"/>
            <a:chOff x="2714620" y="7215206"/>
            <a:chExt cx="3935178" cy="1720593"/>
          </a:xfrm>
        </p:grpSpPr>
        <p:pic>
          <p:nvPicPr>
            <p:cNvPr id="17" name="Picture 11" descr="http://www.skrepo.ru/upload/shop_1/3/9/2/item_39290/shop_items_catalog_image39290.png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20256487">
              <a:off x="5286951" y="7572952"/>
              <a:ext cx="1362847" cy="1362847"/>
            </a:xfrm>
            <a:prstGeom prst="rect">
              <a:avLst/>
            </a:prstGeom>
            <a:noFill/>
          </p:spPr>
        </p:pic>
        <p:pic>
          <p:nvPicPr>
            <p:cNvPr id="18" name="Picture 13" descr="http://static.eva.ru/eva/110000-120000/111193/photoalbum/1265110094336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E9E1EE"/>
                </a:clrFrom>
                <a:clrTo>
                  <a:srgbClr val="E9E1E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00438" y="7643834"/>
              <a:ext cx="1857388" cy="1236779"/>
            </a:xfrm>
            <a:prstGeom prst="rect">
              <a:avLst/>
            </a:prstGeom>
            <a:noFill/>
          </p:spPr>
        </p:pic>
        <p:pic>
          <p:nvPicPr>
            <p:cNvPr id="19" name="Picture 9" descr="http://santeh46.ru/upload/image/623ecef9b0b934543c0c67b20d842045.jpg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14620" y="7215206"/>
              <a:ext cx="1714480" cy="1714480"/>
            </a:xfrm>
            <a:prstGeom prst="rect">
              <a:avLst/>
            </a:prstGeom>
            <a:noFill/>
          </p:spPr>
        </p:pic>
      </p:grpSp>
      <p:sp>
        <p:nvSpPr>
          <p:cNvPr id="4" name="TextBox 3"/>
          <p:cNvSpPr txBox="1"/>
          <p:nvPr/>
        </p:nvSpPr>
        <p:spPr>
          <a:xfrm>
            <a:off x="714356" y="1928794"/>
            <a:ext cx="5429288" cy="6694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u="sng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Саматова</a:t>
            </a:r>
            <a:endParaRPr lang="ru-RU" sz="2400" b="1" i="1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Резеда</a:t>
            </a:r>
          </a:p>
          <a:p>
            <a:r>
              <a:rPr lang="ru-RU" sz="2400" b="1" i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u="sng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Хатимьяновна</a:t>
            </a:r>
            <a:endParaRPr lang="ru-RU" sz="2400" b="1" i="1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06.04.1970</a:t>
            </a:r>
          </a:p>
          <a:p>
            <a:endParaRPr lang="ru-RU" sz="1200" b="1" u="sng" dirty="0" smtClean="0"/>
          </a:p>
          <a:p>
            <a:endParaRPr lang="ru-RU" sz="1200" b="1" u="sng" dirty="0" smtClean="0"/>
          </a:p>
          <a:p>
            <a:pPr>
              <a:lnSpc>
                <a:spcPct val="150000"/>
              </a:lnSpc>
            </a:pP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Образование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: высшее.</a:t>
            </a:r>
          </a:p>
          <a:p>
            <a:pPr>
              <a:lnSpc>
                <a:spcPct val="150000"/>
              </a:lnSpc>
            </a:pP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Специальность по диплому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учитель начальных классов.</a:t>
            </a:r>
          </a:p>
          <a:p>
            <a:pPr>
              <a:lnSpc>
                <a:spcPct val="150000"/>
              </a:lnSpc>
            </a:pP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Педагогический стаж-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31 год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Должность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учитель начальных классов.</a:t>
            </a:r>
          </a:p>
          <a:p>
            <a:pPr>
              <a:lnSpc>
                <a:spcPct val="150000"/>
              </a:lnSpc>
            </a:pP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Стаж в данной должности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31 год.</a:t>
            </a:r>
          </a:p>
          <a:p>
            <a:pPr>
              <a:lnSpc>
                <a:spcPct val="150000"/>
              </a:lnSpc>
            </a:pP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Категория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высшая</a:t>
            </a:r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</p:txBody>
      </p:sp>
      <p:pic>
        <p:nvPicPr>
          <p:cNvPr id="44037" name="Picture 5" descr="C:\Users\67\Desktop\i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429000" y="1000100"/>
            <a:ext cx="2428892" cy="26432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0" y="142844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9001156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-4357710" y="4572000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2072504" y="4571206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5"/>
          <p:cNvGrpSpPr/>
          <p:nvPr/>
        </p:nvGrpSpPr>
        <p:grpSpPr>
          <a:xfrm>
            <a:off x="3929066" y="7500958"/>
            <a:ext cx="2428892" cy="1143008"/>
            <a:chOff x="2714620" y="7215206"/>
            <a:chExt cx="3935178" cy="1720593"/>
          </a:xfrm>
        </p:grpSpPr>
        <p:pic>
          <p:nvPicPr>
            <p:cNvPr id="17" name="Picture 11" descr="http://www.skrepo.ru/upload/shop_1/3/9/2/item_39290/shop_items_catalog_image39290.pn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20256487">
              <a:off x="5286951" y="7572952"/>
              <a:ext cx="1362847" cy="1362847"/>
            </a:xfrm>
            <a:prstGeom prst="rect">
              <a:avLst/>
            </a:prstGeom>
            <a:noFill/>
          </p:spPr>
        </p:pic>
        <p:pic>
          <p:nvPicPr>
            <p:cNvPr id="18" name="Picture 13" descr="http://static.eva.ru/eva/110000-120000/111193/photoalbum/1265110094336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E9E1EE"/>
                </a:clrFrom>
                <a:clrTo>
                  <a:srgbClr val="E9E1E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00438" y="7643834"/>
              <a:ext cx="1857388" cy="1236779"/>
            </a:xfrm>
            <a:prstGeom prst="rect">
              <a:avLst/>
            </a:prstGeom>
            <a:noFill/>
          </p:spPr>
        </p:pic>
        <p:pic>
          <p:nvPicPr>
            <p:cNvPr id="19" name="Picture 9" descr="http://santeh46.ru/upload/image/623ecef9b0b934543c0c67b20d842045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14620" y="7215206"/>
              <a:ext cx="1714480" cy="1714480"/>
            </a:xfrm>
            <a:prstGeom prst="rect">
              <a:avLst/>
            </a:prstGeom>
            <a:noFill/>
          </p:spPr>
        </p:pic>
      </p:grpSp>
      <p:pic>
        <p:nvPicPr>
          <p:cNvPr id="2054" name="Picture 6" descr="http://www.whiteplainspublicschools.org/cms/lib5/NY01000029/Centricity/Domain/974/Books_22.gif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94" y="6966194"/>
            <a:ext cx="1357322" cy="1531835"/>
          </a:xfrm>
          <a:prstGeom prst="rect">
            <a:avLst/>
          </a:prstGeom>
          <a:noFill/>
        </p:spPr>
      </p:pic>
      <p:pic>
        <p:nvPicPr>
          <p:cNvPr id="8194" name="Picture 2" descr="C:\Users\admin\Desktop\семинары сканы\1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242" y="1187624"/>
            <a:ext cx="6075446" cy="4298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7167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0" y="142844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9001156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-4357710" y="4572000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2072504" y="4571206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5"/>
          <p:cNvGrpSpPr/>
          <p:nvPr/>
        </p:nvGrpSpPr>
        <p:grpSpPr>
          <a:xfrm>
            <a:off x="3929066" y="7500958"/>
            <a:ext cx="2428892" cy="1143008"/>
            <a:chOff x="2714620" y="7215206"/>
            <a:chExt cx="3935178" cy="1720593"/>
          </a:xfrm>
        </p:grpSpPr>
        <p:pic>
          <p:nvPicPr>
            <p:cNvPr id="17" name="Picture 11" descr="http://www.skrepo.ru/upload/shop_1/3/9/2/item_39290/shop_items_catalog_image39290.pn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20256487">
              <a:off x="5286951" y="7572952"/>
              <a:ext cx="1362847" cy="1362847"/>
            </a:xfrm>
            <a:prstGeom prst="rect">
              <a:avLst/>
            </a:prstGeom>
            <a:noFill/>
          </p:spPr>
        </p:pic>
        <p:pic>
          <p:nvPicPr>
            <p:cNvPr id="18" name="Picture 13" descr="http://static.eva.ru/eva/110000-120000/111193/photoalbum/1265110094336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E9E1EE"/>
                </a:clrFrom>
                <a:clrTo>
                  <a:srgbClr val="E9E1E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00438" y="7643834"/>
              <a:ext cx="1857388" cy="1236779"/>
            </a:xfrm>
            <a:prstGeom prst="rect">
              <a:avLst/>
            </a:prstGeom>
            <a:noFill/>
          </p:spPr>
        </p:pic>
        <p:pic>
          <p:nvPicPr>
            <p:cNvPr id="19" name="Picture 9" descr="http://santeh46.ru/upload/image/623ecef9b0b934543c0c67b20d842045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14620" y="7215206"/>
              <a:ext cx="1714480" cy="1714480"/>
            </a:xfrm>
            <a:prstGeom prst="rect">
              <a:avLst/>
            </a:prstGeom>
            <a:noFill/>
          </p:spPr>
        </p:pic>
      </p:grpSp>
      <p:pic>
        <p:nvPicPr>
          <p:cNvPr id="2054" name="Picture 6" descr="http://www.whiteplainspublicschools.org/cms/lib5/NY01000029/Centricity/Domain/974/Books_22.gif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94" y="6966194"/>
            <a:ext cx="1357322" cy="1531835"/>
          </a:xfrm>
          <a:prstGeom prst="rect">
            <a:avLst/>
          </a:prstGeom>
          <a:noFill/>
        </p:spPr>
      </p:pic>
      <p:pic>
        <p:nvPicPr>
          <p:cNvPr id="9218" name="Picture 2" descr="C:\Users\admin\Desktop\семинары сканы\1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24" y="794"/>
            <a:ext cx="3565186" cy="5141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admin\Desktop\семинары сканы\14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283" t="-50883" r="3283" b="50883"/>
          <a:stretch/>
        </p:blipFill>
        <p:spPr bwMode="auto">
          <a:xfrm>
            <a:off x="602106" y="774062"/>
            <a:ext cx="5653788" cy="7991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admin\Desktop\семинары сканы\15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37" t="1092" r="14701" b="28812"/>
          <a:stretch/>
        </p:blipFill>
        <p:spPr bwMode="auto">
          <a:xfrm>
            <a:off x="3573016" y="0"/>
            <a:ext cx="3186616" cy="4782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1387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0" y="142844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9001156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-4357710" y="4572000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2072504" y="4571206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5"/>
          <p:cNvGrpSpPr/>
          <p:nvPr/>
        </p:nvGrpSpPr>
        <p:grpSpPr>
          <a:xfrm>
            <a:off x="3929066" y="7500958"/>
            <a:ext cx="2428892" cy="1143008"/>
            <a:chOff x="2714620" y="7215206"/>
            <a:chExt cx="3935178" cy="1720593"/>
          </a:xfrm>
        </p:grpSpPr>
        <p:pic>
          <p:nvPicPr>
            <p:cNvPr id="17" name="Picture 11" descr="http://www.skrepo.ru/upload/shop_1/3/9/2/item_39290/shop_items_catalog_image39290.pn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20256487">
              <a:off x="5286951" y="7572952"/>
              <a:ext cx="1362847" cy="1362847"/>
            </a:xfrm>
            <a:prstGeom prst="rect">
              <a:avLst/>
            </a:prstGeom>
            <a:noFill/>
          </p:spPr>
        </p:pic>
        <p:pic>
          <p:nvPicPr>
            <p:cNvPr id="18" name="Picture 13" descr="http://static.eva.ru/eva/110000-120000/111193/photoalbum/1265110094336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E9E1EE"/>
                </a:clrFrom>
                <a:clrTo>
                  <a:srgbClr val="E9E1E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00438" y="7643834"/>
              <a:ext cx="1857388" cy="1236779"/>
            </a:xfrm>
            <a:prstGeom prst="rect">
              <a:avLst/>
            </a:prstGeom>
            <a:noFill/>
          </p:spPr>
        </p:pic>
        <p:pic>
          <p:nvPicPr>
            <p:cNvPr id="19" name="Picture 9" descr="http://santeh46.ru/upload/image/623ecef9b0b934543c0c67b20d842045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14620" y="7215206"/>
              <a:ext cx="1714480" cy="1714480"/>
            </a:xfrm>
            <a:prstGeom prst="rect">
              <a:avLst/>
            </a:prstGeom>
            <a:noFill/>
          </p:spPr>
        </p:pic>
      </p:grpSp>
      <p:pic>
        <p:nvPicPr>
          <p:cNvPr id="2054" name="Picture 6" descr="http://www.whiteplainspublicschools.org/cms/lib5/NY01000029/Centricity/Domain/974/Books_22.gif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94" y="6966194"/>
            <a:ext cx="1357322" cy="153183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908720" y="3048506"/>
            <a:ext cx="502864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rgbClr val="CC3300"/>
              </a:buClr>
              <a:buFont typeface="Wingdings" panose="05000000000000000000" pitchFamily="2" charset="2"/>
              <a:buChar char="Ø"/>
              <a:defRPr/>
            </a:pPr>
            <a:r>
              <a:rPr lang="ru-RU" altLang="ru-RU" sz="4800" b="1" i="1" dirty="0">
                <a:solidFill>
                  <a:srgbClr val="F7964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  <a:hlinkClick r:id="rId7" action="ppaction://hlinksldjump"/>
              </a:rPr>
              <a:t>Раздел 4</a:t>
            </a:r>
            <a:r>
              <a:rPr lang="en-US" altLang="ru-RU" sz="4800" b="1" i="1" dirty="0">
                <a:solidFill>
                  <a:srgbClr val="F7964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  <a:hlinkClick r:id="rId7" action="ppaction://hlinksldjump"/>
              </a:rPr>
              <a:t>.</a:t>
            </a:r>
            <a:r>
              <a:rPr lang="ru-RU" altLang="ru-RU" sz="4800" b="1" i="1" dirty="0">
                <a:solidFill>
                  <a:srgbClr val="F7964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  <a:hlinkClick r:id="rId7" action="ppaction://hlinksldjump"/>
              </a:rPr>
              <a:t> </a:t>
            </a:r>
            <a:r>
              <a:rPr lang="ru-RU" altLang="ru-RU" sz="4800" b="1" i="1" u="sng" dirty="0">
                <a:solidFill>
                  <a:srgbClr val="F7964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Внеурочная деятельность</a:t>
            </a:r>
            <a:endParaRPr lang="ru-RU" altLang="ru-RU" sz="4800" b="1" i="1" u="sng" dirty="0">
              <a:solidFill>
                <a:srgbClr val="F79646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71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0" y="142844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9001156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-4357710" y="4572000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2072504" y="4571206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5"/>
          <p:cNvGrpSpPr/>
          <p:nvPr/>
        </p:nvGrpSpPr>
        <p:grpSpPr>
          <a:xfrm>
            <a:off x="3929066" y="7500958"/>
            <a:ext cx="2428892" cy="1143008"/>
            <a:chOff x="2714620" y="7215206"/>
            <a:chExt cx="3935178" cy="1720593"/>
          </a:xfrm>
        </p:grpSpPr>
        <p:pic>
          <p:nvPicPr>
            <p:cNvPr id="17" name="Picture 11" descr="http://www.skrepo.ru/upload/shop_1/3/9/2/item_39290/shop_items_catalog_image39290.pn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20256487">
              <a:off x="5286951" y="7572952"/>
              <a:ext cx="1362847" cy="1362847"/>
            </a:xfrm>
            <a:prstGeom prst="rect">
              <a:avLst/>
            </a:prstGeom>
            <a:noFill/>
          </p:spPr>
        </p:pic>
        <p:pic>
          <p:nvPicPr>
            <p:cNvPr id="18" name="Picture 13" descr="http://static.eva.ru/eva/110000-120000/111193/photoalbum/1265110094336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E9E1EE"/>
                </a:clrFrom>
                <a:clrTo>
                  <a:srgbClr val="E9E1E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00438" y="7643834"/>
              <a:ext cx="1857388" cy="1236779"/>
            </a:xfrm>
            <a:prstGeom prst="rect">
              <a:avLst/>
            </a:prstGeom>
            <a:noFill/>
          </p:spPr>
        </p:pic>
        <p:pic>
          <p:nvPicPr>
            <p:cNvPr id="19" name="Picture 9" descr="http://santeh46.ru/upload/image/623ecef9b0b934543c0c67b20d842045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14620" y="7215206"/>
              <a:ext cx="1714480" cy="1714480"/>
            </a:xfrm>
            <a:prstGeom prst="rect">
              <a:avLst/>
            </a:prstGeom>
            <a:noFill/>
          </p:spPr>
        </p:pic>
      </p:grpSp>
      <p:pic>
        <p:nvPicPr>
          <p:cNvPr id="2054" name="Picture 6" descr="http://www.whiteplainspublicschools.org/cms/lib5/NY01000029/Centricity/Domain/974/Books_22.gif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94" y="6966194"/>
            <a:ext cx="1357322" cy="1531835"/>
          </a:xfrm>
          <a:prstGeom prst="rect">
            <a:avLst/>
          </a:prstGeom>
          <a:noFill/>
        </p:spPr>
      </p:pic>
      <p:pic>
        <p:nvPicPr>
          <p:cNvPr id="10242" name="Picture 2" descr="C:\Users\admin\Desktop\грамоты кружок\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2425" y="-771525"/>
            <a:ext cx="7562850" cy="10688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6784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0" y="142844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9001156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-4357710" y="4572000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2072504" y="4571206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5"/>
          <p:cNvGrpSpPr/>
          <p:nvPr/>
        </p:nvGrpSpPr>
        <p:grpSpPr>
          <a:xfrm>
            <a:off x="3929066" y="7500958"/>
            <a:ext cx="2428892" cy="1143008"/>
            <a:chOff x="2714620" y="7215206"/>
            <a:chExt cx="3935178" cy="1720593"/>
          </a:xfrm>
        </p:grpSpPr>
        <p:pic>
          <p:nvPicPr>
            <p:cNvPr id="17" name="Picture 11" descr="http://www.skrepo.ru/upload/shop_1/3/9/2/item_39290/shop_items_catalog_image39290.pn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20256487">
              <a:off x="5286951" y="7572952"/>
              <a:ext cx="1362847" cy="1362847"/>
            </a:xfrm>
            <a:prstGeom prst="rect">
              <a:avLst/>
            </a:prstGeom>
            <a:noFill/>
          </p:spPr>
        </p:pic>
        <p:pic>
          <p:nvPicPr>
            <p:cNvPr id="18" name="Picture 13" descr="http://static.eva.ru/eva/110000-120000/111193/photoalbum/1265110094336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E9E1EE"/>
                </a:clrFrom>
                <a:clrTo>
                  <a:srgbClr val="E9E1E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00438" y="7643834"/>
              <a:ext cx="1857388" cy="1236779"/>
            </a:xfrm>
            <a:prstGeom prst="rect">
              <a:avLst/>
            </a:prstGeom>
            <a:noFill/>
          </p:spPr>
        </p:pic>
        <p:pic>
          <p:nvPicPr>
            <p:cNvPr id="19" name="Picture 9" descr="http://santeh46.ru/upload/image/623ecef9b0b934543c0c67b20d842045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14620" y="7215206"/>
              <a:ext cx="1714480" cy="1714480"/>
            </a:xfrm>
            <a:prstGeom prst="rect">
              <a:avLst/>
            </a:prstGeom>
            <a:noFill/>
          </p:spPr>
        </p:pic>
      </p:grpSp>
      <p:pic>
        <p:nvPicPr>
          <p:cNvPr id="2054" name="Picture 6" descr="http://www.whiteplainspublicschools.org/cms/lib5/NY01000029/Centricity/Domain/974/Books_22.gif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94" y="6966194"/>
            <a:ext cx="1357322" cy="1531835"/>
          </a:xfrm>
          <a:prstGeom prst="rect">
            <a:avLst/>
          </a:prstGeom>
          <a:noFill/>
        </p:spPr>
      </p:pic>
      <p:pic>
        <p:nvPicPr>
          <p:cNvPr id="11266" name="Picture 2" descr="C:\Users\admin\Desktop\грамоты кружок\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651" y="150202"/>
            <a:ext cx="3292919" cy="4653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admin\Desktop\грамоты кружок\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7924" y="3927414"/>
            <a:ext cx="3438763" cy="4860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7328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0" y="142844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9001156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-4357710" y="4572000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2072504" y="4571206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5"/>
          <p:cNvGrpSpPr/>
          <p:nvPr/>
        </p:nvGrpSpPr>
        <p:grpSpPr>
          <a:xfrm>
            <a:off x="3929066" y="7500958"/>
            <a:ext cx="2428892" cy="1143008"/>
            <a:chOff x="2714620" y="7215206"/>
            <a:chExt cx="3935178" cy="1720593"/>
          </a:xfrm>
        </p:grpSpPr>
        <p:pic>
          <p:nvPicPr>
            <p:cNvPr id="17" name="Picture 11" descr="http://www.skrepo.ru/upload/shop_1/3/9/2/item_39290/shop_items_catalog_image39290.pn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20256487">
              <a:off x="5286951" y="7572952"/>
              <a:ext cx="1362847" cy="1362847"/>
            </a:xfrm>
            <a:prstGeom prst="rect">
              <a:avLst/>
            </a:prstGeom>
            <a:noFill/>
          </p:spPr>
        </p:pic>
        <p:pic>
          <p:nvPicPr>
            <p:cNvPr id="18" name="Picture 13" descr="http://static.eva.ru/eva/110000-120000/111193/photoalbum/1265110094336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E9E1EE"/>
                </a:clrFrom>
                <a:clrTo>
                  <a:srgbClr val="E9E1E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00438" y="7643834"/>
              <a:ext cx="1857388" cy="1236779"/>
            </a:xfrm>
            <a:prstGeom prst="rect">
              <a:avLst/>
            </a:prstGeom>
            <a:noFill/>
          </p:spPr>
        </p:pic>
        <p:pic>
          <p:nvPicPr>
            <p:cNvPr id="19" name="Picture 9" descr="http://santeh46.ru/upload/image/623ecef9b0b934543c0c67b20d842045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14620" y="7215206"/>
              <a:ext cx="1714480" cy="1714480"/>
            </a:xfrm>
            <a:prstGeom prst="rect">
              <a:avLst/>
            </a:prstGeom>
            <a:noFill/>
          </p:spPr>
        </p:pic>
      </p:grpSp>
      <p:pic>
        <p:nvPicPr>
          <p:cNvPr id="2054" name="Picture 6" descr="http://www.whiteplainspublicschools.org/cms/lib5/NY01000029/Centricity/Domain/974/Books_22.gif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94" y="6966194"/>
            <a:ext cx="1357322" cy="1531835"/>
          </a:xfrm>
          <a:prstGeom prst="rect">
            <a:avLst/>
          </a:prstGeom>
          <a:noFill/>
        </p:spPr>
      </p:pic>
      <p:pic>
        <p:nvPicPr>
          <p:cNvPr id="12291" name="Picture 3" descr="C:\Users\admin\Desktop\грамоты кружок\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4" y="323528"/>
            <a:ext cx="3240360" cy="4579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:\Users\admin\Desktop\грамоты кружок\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8404" y="4001150"/>
            <a:ext cx="3537803" cy="5000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4491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0" y="142844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9001156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-4357710" y="4572000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2072504" y="4571206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5"/>
          <p:cNvGrpSpPr/>
          <p:nvPr/>
        </p:nvGrpSpPr>
        <p:grpSpPr>
          <a:xfrm>
            <a:off x="3929066" y="7500958"/>
            <a:ext cx="2428892" cy="1143008"/>
            <a:chOff x="2714620" y="7215206"/>
            <a:chExt cx="3935178" cy="1720593"/>
          </a:xfrm>
        </p:grpSpPr>
        <p:pic>
          <p:nvPicPr>
            <p:cNvPr id="17" name="Picture 11" descr="http://www.skrepo.ru/upload/shop_1/3/9/2/item_39290/shop_items_catalog_image39290.pn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20256487">
              <a:off x="5286951" y="7572952"/>
              <a:ext cx="1362847" cy="1362847"/>
            </a:xfrm>
            <a:prstGeom prst="rect">
              <a:avLst/>
            </a:prstGeom>
            <a:noFill/>
          </p:spPr>
        </p:pic>
        <p:pic>
          <p:nvPicPr>
            <p:cNvPr id="18" name="Picture 13" descr="http://static.eva.ru/eva/110000-120000/111193/photoalbum/1265110094336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E9E1EE"/>
                </a:clrFrom>
                <a:clrTo>
                  <a:srgbClr val="E9E1E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00438" y="7643834"/>
              <a:ext cx="1857388" cy="1236779"/>
            </a:xfrm>
            <a:prstGeom prst="rect">
              <a:avLst/>
            </a:prstGeom>
            <a:noFill/>
          </p:spPr>
        </p:pic>
        <p:pic>
          <p:nvPicPr>
            <p:cNvPr id="19" name="Picture 9" descr="http://santeh46.ru/upload/image/623ecef9b0b934543c0c67b20d842045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14620" y="7215206"/>
              <a:ext cx="1714480" cy="1714480"/>
            </a:xfrm>
            <a:prstGeom prst="rect">
              <a:avLst/>
            </a:prstGeom>
            <a:noFill/>
          </p:spPr>
        </p:pic>
      </p:grpSp>
      <p:pic>
        <p:nvPicPr>
          <p:cNvPr id="2054" name="Picture 6" descr="http://www.whiteplainspublicschools.org/cms/lib5/NY01000029/Centricity/Domain/974/Books_22.gif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94" y="6966194"/>
            <a:ext cx="1357322" cy="1531835"/>
          </a:xfrm>
          <a:prstGeom prst="rect">
            <a:avLst/>
          </a:prstGeom>
          <a:noFill/>
        </p:spPr>
      </p:pic>
      <p:pic>
        <p:nvPicPr>
          <p:cNvPr id="13314" name="Picture 2" descr="C:\Users\admin\Desktop\грамоты кружок\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12" y="144432"/>
            <a:ext cx="3232103" cy="4567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Users\admin\Desktop\грамоты кружок\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839" y="3209062"/>
            <a:ext cx="4098253" cy="5792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4216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0" y="142844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9001156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-4357710" y="4572000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2072504" y="4571206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5"/>
          <p:cNvGrpSpPr/>
          <p:nvPr/>
        </p:nvGrpSpPr>
        <p:grpSpPr>
          <a:xfrm>
            <a:off x="3929066" y="7500958"/>
            <a:ext cx="2428892" cy="1143008"/>
            <a:chOff x="2714620" y="7215206"/>
            <a:chExt cx="3935178" cy="1720593"/>
          </a:xfrm>
        </p:grpSpPr>
        <p:pic>
          <p:nvPicPr>
            <p:cNvPr id="17" name="Picture 11" descr="http://www.skrepo.ru/upload/shop_1/3/9/2/item_39290/shop_items_catalog_image39290.pn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20256487">
              <a:off x="5286951" y="7572952"/>
              <a:ext cx="1362847" cy="1362847"/>
            </a:xfrm>
            <a:prstGeom prst="rect">
              <a:avLst/>
            </a:prstGeom>
            <a:noFill/>
          </p:spPr>
        </p:pic>
        <p:pic>
          <p:nvPicPr>
            <p:cNvPr id="18" name="Picture 13" descr="http://static.eva.ru/eva/110000-120000/111193/photoalbum/1265110094336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E9E1EE"/>
                </a:clrFrom>
                <a:clrTo>
                  <a:srgbClr val="E9E1E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00438" y="7643834"/>
              <a:ext cx="1857388" cy="1236779"/>
            </a:xfrm>
            <a:prstGeom prst="rect">
              <a:avLst/>
            </a:prstGeom>
            <a:noFill/>
          </p:spPr>
        </p:pic>
        <p:pic>
          <p:nvPicPr>
            <p:cNvPr id="19" name="Picture 9" descr="http://santeh46.ru/upload/image/623ecef9b0b934543c0c67b20d842045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14620" y="7215206"/>
              <a:ext cx="1714480" cy="1714480"/>
            </a:xfrm>
            <a:prstGeom prst="rect">
              <a:avLst/>
            </a:prstGeom>
            <a:noFill/>
          </p:spPr>
        </p:pic>
      </p:grpSp>
      <p:pic>
        <p:nvPicPr>
          <p:cNvPr id="2054" name="Picture 6" descr="http://www.whiteplainspublicschools.org/cms/lib5/NY01000029/Centricity/Domain/974/Books_22.gif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94" y="6966194"/>
            <a:ext cx="1357322" cy="1531835"/>
          </a:xfrm>
          <a:prstGeom prst="rect">
            <a:avLst/>
          </a:prstGeom>
          <a:noFill/>
        </p:spPr>
      </p:pic>
      <p:pic>
        <p:nvPicPr>
          <p:cNvPr id="14338" name="Picture 2" descr="C:\Users\admin\Desktop\грамоты кружок\8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68" t="24952" r="18341" b="-31625"/>
          <a:stretch/>
        </p:blipFill>
        <p:spPr bwMode="auto">
          <a:xfrm>
            <a:off x="-3949" y="144432"/>
            <a:ext cx="5240433" cy="10688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admin\Desktop\грамоты кружок\9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4829" y="4218762"/>
            <a:ext cx="3384953" cy="478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0049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0" y="142844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9001156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-4357710" y="4572000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2072504" y="4571206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5"/>
          <p:cNvGrpSpPr/>
          <p:nvPr/>
        </p:nvGrpSpPr>
        <p:grpSpPr>
          <a:xfrm>
            <a:off x="3929066" y="7500958"/>
            <a:ext cx="2428892" cy="1143008"/>
            <a:chOff x="2714620" y="7215206"/>
            <a:chExt cx="3935178" cy="1720593"/>
          </a:xfrm>
        </p:grpSpPr>
        <p:pic>
          <p:nvPicPr>
            <p:cNvPr id="17" name="Picture 11" descr="http://www.skrepo.ru/upload/shop_1/3/9/2/item_39290/shop_items_catalog_image39290.pn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20256487">
              <a:off x="5286951" y="7572952"/>
              <a:ext cx="1362847" cy="1362847"/>
            </a:xfrm>
            <a:prstGeom prst="rect">
              <a:avLst/>
            </a:prstGeom>
            <a:noFill/>
          </p:spPr>
        </p:pic>
        <p:pic>
          <p:nvPicPr>
            <p:cNvPr id="18" name="Picture 13" descr="http://static.eva.ru/eva/110000-120000/111193/photoalbum/1265110094336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E9E1EE"/>
                </a:clrFrom>
                <a:clrTo>
                  <a:srgbClr val="E9E1E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00438" y="7643834"/>
              <a:ext cx="1857388" cy="1236779"/>
            </a:xfrm>
            <a:prstGeom prst="rect">
              <a:avLst/>
            </a:prstGeom>
            <a:noFill/>
          </p:spPr>
        </p:pic>
        <p:pic>
          <p:nvPicPr>
            <p:cNvPr id="19" name="Picture 9" descr="http://santeh46.ru/upload/image/623ecef9b0b934543c0c67b20d842045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14620" y="7215206"/>
              <a:ext cx="1714480" cy="1714480"/>
            </a:xfrm>
            <a:prstGeom prst="rect">
              <a:avLst/>
            </a:prstGeom>
            <a:noFill/>
          </p:spPr>
        </p:pic>
      </p:grpSp>
      <p:pic>
        <p:nvPicPr>
          <p:cNvPr id="2054" name="Picture 6" descr="http://www.whiteplainspublicschools.org/cms/lib5/NY01000029/Centricity/Domain/974/Books_22.gif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94" y="6966194"/>
            <a:ext cx="1357322" cy="1531835"/>
          </a:xfrm>
          <a:prstGeom prst="rect">
            <a:avLst/>
          </a:prstGeom>
          <a:noFill/>
        </p:spPr>
      </p:pic>
      <p:pic>
        <p:nvPicPr>
          <p:cNvPr id="15362" name="Picture 2" descr="C:\Users\admin\Desktop\грамоты кружок\9 (2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-11157"/>
            <a:ext cx="3409959" cy="4819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C:\Users\admin\Desktop\грамоты кружок\1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6591" y="111918"/>
            <a:ext cx="3235792" cy="4573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C:\Users\admin\Desktop\грамоты кружок\11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17" t="1277" r="14622" b="28627"/>
          <a:stretch/>
        </p:blipFill>
        <p:spPr bwMode="auto">
          <a:xfrm>
            <a:off x="103589" y="4640494"/>
            <a:ext cx="3312368" cy="4663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5" name="Picture 5" descr="C:\Users\admin\Desktop\грамоты кружок\13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6206" y="4640494"/>
            <a:ext cx="3333382" cy="4360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2953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0" y="142844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9001156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-4357710" y="4572000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2072504" y="4571206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5"/>
          <p:cNvGrpSpPr/>
          <p:nvPr/>
        </p:nvGrpSpPr>
        <p:grpSpPr>
          <a:xfrm>
            <a:off x="3929066" y="7500958"/>
            <a:ext cx="2428892" cy="1143008"/>
            <a:chOff x="2714620" y="7215206"/>
            <a:chExt cx="3935178" cy="1720593"/>
          </a:xfrm>
        </p:grpSpPr>
        <p:pic>
          <p:nvPicPr>
            <p:cNvPr id="17" name="Picture 11" descr="http://www.skrepo.ru/upload/shop_1/3/9/2/item_39290/shop_items_catalog_image39290.pn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20256487">
              <a:off x="5286951" y="7572952"/>
              <a:ext cx="1362847" cy="1362847"/>
            </a:xfrm>
            <a:prstGeom prst="rect">
              <a:avLst/>
            </a:prstGeom>
            <a:noFill/>
          </p:spPr>
        </p:pic>
        <p:pic>
          <p:nvPicPr>
            <p:cNvPr id="18" name="Picture 13" descr="http://static.eva.ru/eva/110000-120000/111193/photoalbum/1265110094336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E9E1EE"/>
                </a:clrFrom>
                <a:clrTo>
                  <a:srgbClr val="E9E1E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00438" y="7643834"/>
              <a:ext cx="1857388" cy="1236779"/>
            </a:xfrm>
            <a:prstGeom prst="rect">
              <a:avLst/>
            </a:prstGeom>
            <a:noFill/>
          </p:spPr>
        </p:pic>
        <p:pic>
          <p:nvPicPr>
            <p:cNvPr id="19" name="Picture 9" descr="http://santeh46.ru/upload/image/623ecef9b0b934543c0c67b20d842045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14620" y="7215206"/>
              <a:ext cx="1714480" cy="1714480"/>
            </a:xfrm>
            <a:prstGeom prst="rect">
              <a:avLst/>
            </a:prstGeom>
            <a:noFill/>
          </p:spPr>
        </p:pic>
      </p:grpSp>
      <p:pic>
        <p:nvPicPr>
          <p:cNvPr id="2054" name="Picture 6" descr="http://www.whiteplainspublicschools.org/cms/lib5/NY01000029/Centricity/Domain/974/Books_22.gif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94" y="6966194"/>
            <a:ext cx="1357322" cy="1531835"/>
          </a:xfrm>
          <a:prstGeom prst="rect">
            <a:avLst/>
          </a:prstGeom>
          <a:noFill/>
        </p:spPr>
      </p:pic>
      <p:pic>
        <p:nvPicPr>
          <p:cNvPr id="16386" name="Picture 2" descr="C:\Users\admin\Desktop\грамоты кружок\1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599" y="168389"/>
            <a:ext cx="6594801" cy="9320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3939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0" y="142844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9001156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-4357710" y="4572000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2072504" y="4571206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5"/>
          <p:cNvGrpSpPr/>
          <p:nvPr/>
        </p:nvGrpSpPr>
        <p:grpSpPr>
          <a:xfrm>
            <a:off x="3929066" y="7500958"/>
            <a:ext cx="2428892" cy="1143008"/>
            <a:chOff x="2714620" y="7215206"/>
            <a:chExt cx="3935178" cy="1720593"/>
          </a:xfrm>
        </p:grpSpPr>
        <p:pic>
          <p:nvPicPr>
            <p:cNvPr id="17" name="Picture 11" descr="http://www.skrepo.ru/upload/shop_1/3/9/2/item_39290/shop_items_catalog_image39290.pn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20256487">
              <a:off x="5286951" y="7572952"/>
              <a:ext cx="1362847" cy="1362847"/>
            </a:xfrm>
            <a:prstGeom prst="rect">
              <a:avLst/>
            </a:prstGeom>
            <a:noFill/>
          </p:spPr>
        </p:pic>
        <p:pic>
          <p:nvPicPr>
            <p:cNvPr id="18" name="Picture 13" descr="http://static.eva.ru/eva/110000-120000/111193/photoalbum/1265110094336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E9E1EE"/>
                </a:clrFrom>
                <a:clrTo>
                  <a:srgbClr val="E9E1E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00438" y="7643834"/>
              <a:ext cx="1857388" cy="1236779"/>
            </a:xfrm>
            <a:prstGeom prst="rect">
              <a:avLst/>
            </a:prstGeom>
            <a:noFill/>
          </p:spPr>
        </p:pic>
        <p:pic>
          <p:nvPicPr>
            <p:cNvPr id="19" name="Picture 9" descr="http://santeh46.ru/upload/image/623ecef9b0b934543c0c67b20d842045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14620" y="7215206"/>
              <a:ext cx="1714480" cy="1714480"/>
            </a:xfrm>
            <a:prstGeom prst="rect">
              <a:avLst/>
            </a:prstGeom>
            <a:noFill/>
          </p:spPr>
        </p:pic>
      </p:grpSp>
      <p:pic>
        <p:nvPicPr>
          <p:cNvPr id="2054" name="Picture 6" descr="http://www.whiteplainspublicschools.org/cms/lib5/NY01000029/Centricity/Domain/974/Books_22.gif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94" y="6966194"/>
            <a:ext cx="1357322" cy="153183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71480" y="1571604"/>
            <a:ext cx="5736700" cy="49064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8320" indent="449580">
              <a:spcAft>
                <a:spcPts val="1000"/>
              </a:spcAft>
            </a:pPr>
            <a:r>
              <a:rPr lang="ru-RU" sz="3200" b="1" i="1" u="sng" dirty="0" smtClean="0">
                <a:solidFill>
                  <a:srgbClr val="0070C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СОДЕРЖАНИЕ</a:t>
            </a:r>
            <a:r>
              <a:rPr lang="ru-RU" sz="3200" b="1" i="1" u="sng" dirty="0">
                <a:solidFill>
                  <a:srgbClr val="0070C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:</a:t>
            </a:r>
          </a:p>
          <a:p>
            <a:pPr>
              <a:buClr>
                <a:srgbClr val="CC3300"/>
              </a:buClr>
              <a:buFont typeface="Wingdings" panose="05000000000000000000" pitchFamily="2" charset="2"/>
              <a:buChar char="Ø"/>
              <a:defRPr/>
            </a:pP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 </a:t>
            </a:r>
            <a:r>
              <a:rPr lang="ru-RU" altLang="ru-RU" sz="28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" action="ppaction://hlinkshowjump?jump=nextslide"/>
              </a:rPr>
              <a:t>Раздел </a:t>
            </a:r>
            <a:r>
              <a:rPr lang="en-US" altLang="ru-RU" sz="28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" action="ppaction://hlinkshowjump?jump=nextslide"/>
              </a:rPr>
              <a:t>I. </a:t>
            </a:r>
            <a:r>
              <a:rPr lang="ru-RU" altLang="ru-RU" sz="2800" b="1" i="1" u="sng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Общие сведения о </a:t>
            </a:r>
            <a:r>
              <a:rPr lang="ru-RU" altLang="ru-RU" sz="2800" b="1" i="1" u="sng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педагоге (образование)</a:t>
            </a:r>
            <a:endParaRPr lang="ru-RU" altLang="ru-RU" sz="2800" b="1" i="1" u="sng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CC3300"/>
              </a:buClr>
              <a:buFont typeface="Wingdings" panose="05000000000000000000" pitchFamily="2" charset="2"/>
              <a:buChar char="Ø"/>
              <a:defRPr/>
            </a:pPr>
            <a:r>
              <a:rPr lang="ru-RU" altLang="ru-RU" sz="28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7" action="ppaction://hlinksldjump"/>
              </a:rPr>
              <a:t>Раздел 2</a:t>
            </a:r>
            <a:r>
              <a:rPr lang="en-US" altLang="ru-RU" sz="28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7" action="ppaction://hlinksldjump"/>
              </a:rPr>
              <a:t>.</a:t>
            </a:r>
            <a:r>
              <a:rPr lang="ru-RU" altLang="ru-RU" sz="28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7" action="ppaction://hlinksldjump"/>
              </a:rPr>
              <a:t> </a:t>
            </a:r>
            <a:r>
              <a:rPr lang="ru-RU" altLang="ru-RU" sz="2800" b="1" i="1" u="sng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Курсы повышения квалификации</a:t>
            </a:r>
          </a:p>
          <a:p>
            <a:pPr>
              <a:buClr>
                <a:srgbClr val="CC3300"/>
              </a:buClr>
              <a:buFont typeface="Wingdings" panose="05000000000000000000" pitchFamily="2" charset="2"/>
              <a:buChar char="Ø"/>
              <a:defRPr/>
            </a:pPr>
            <a:r>
              <a:rPr lang="ru-RU" altLang="ru-RU" sz="28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8" action="ppaction://hlinksldjump"/>
              </a:rPr>
              <a:t>Раздел 3</a:t>
            </a:r>
            <a:r>
              <a:rPr lang="en-US" altLang="ru-RU" sz="28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8" action="ppaction://hlinksldjump"/>
              </a:rPr>
              <a:t>.</a:t>
            </a:r>
            <a:r>
              <a:rPr lang="ru-RU" altLang="ru-RU" sz="28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8" action="ppaction://hlinksldjump"/>
              </a:rPr>
              <a:t> </a:t>
            </a:r>
            <a:r>
              <a:rPr lang="ru-RU" altLang="ru-RU" sz="2800" b="1" i="1" u="sng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Участие в семинарах, профессиональных конкурсах, НПК.</a:t>
            </a:r>
          </a:p>
          <a:p>
            <a:pPr>
              <a:buClr>
                <a:srgbClr val="CC3300"/>
              </a:buClr>
              <a:buFont typeface="Wingdings" panose="05000000000000000000" pitchFamily="2" charset="2"/>
              <a:buChar char="Ø"/>
              <a:defRPr/>
            </a:pPr>
            <a:r>
              <a:rPr lang="ru-RU" altLang="ru-RU" sz="28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9" action="ppaction://hlinksldjump"/>
              </a:rPr>
              <a:t>Раздел 4</a:t>
            </a:r>
            <a:r>
              <a:rPr lang="en-US" altLang="ru-RU" sz="28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9" action="ppaction://hlinksldjump"/>
              </a:rPr>
              <a:t>.</a:t>
            </a:r>
            <a:r>
              <a:rPr lang="ru-RU" altLang="ru-RU" sz="28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9" action="ppaction://hlinksldjump"/>
              </a:rPr>
              <a:t> </a:t>
            </a:r>
            <a:r>
              <a:rPr lang="ru-RU" altLang="ru-RU" sz="2800" b="1" i="1" u="sng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Внеурочная деятельность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0" y="142844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9001156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-3785412" y="4428362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2072504" y="4571206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5"/>
          <p:cNvGrpSpPr/>
          <p:nvPr/>
        </p:nvGrpSpPr>
        <p:grpSpPr>
          <a:xfrm>
            <a:off x="3929066" y="7500958"/>
            <a:ext cx="2428892" cy="1143008"/>
            <a:chOff x="2714620" y="7215206"/>
            <a:chExt cx="3935178" cy="1720593"/>
          </a:xfrm>
        </p:grpSpPr>
        <p:pic>
          <p:nvPicPr>
            <p:cNvPr id="17" name="Picture 11" descr="http://www.skrepo.ru/upload/shop_1/3/9/2/item_39290/shop_items_catalog_image39290.pn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20256487">
              <a:off x="5286951" y="7572952"/>
              <a:ext cx="1362847" cy="1362847"/>
            </a:xfrm>
            <a:prstGeom prst="rect">
              <a:avLst/>
            </a:prstGeom>
            <a:noFill/>
          </p:spPr>
        </p:pic>
        <p:pic>
          <p:nvPicPr>
            <p:cNvPr id="18" name="Picture 13" descr="http://static.eva.ru/eva/110000-120000/111193/photoalbum/1265110094336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E9E1EE"/>
                </a:clrFrom>
                <a:clrTo>
                  <a:srgbClr val="E9E1E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00438" y="7643834"/>
              <a:ext cx="1857388" cy="1236779"/>
            </a:xfrm>
            <a:prstGeom prst="rect">
              <a:avLst/>
            </a:prstGeom>
            <a:noFill/>
          </p:spPr>
        </p:pic>
        <p:pic>
          <p:nvPicPr>
            <p:cNvPr id="19" name="Picture 9" descr="http://santeh46.ru/upload/image/623ecef9b0b934543c0c67b20d842045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14620" y="7215206"/>
              <a:ext cx="1714480" cy="1714480"/>
            </a:xfrm>
            <a:prstGeom prst="rect">
              <a:avLst/>
            </a:prstGeom>
            <a:noFill/>
          </p:spPr>
        </p:pic>
      </p:grpSp>
      <p:pic>
        <p:nvPicPr>
          <p:cNvPr id="2054" name="Picture 6" descr="http://www.whiteplainspublicschools.org/cms/lib5/NY01000029/Centricity/Domain/974/Books_22.gif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94" y="6966194"/>
            <a:ext cx="1357322" cy="153183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607355" y="2364545"/>
            <a:ext cx="3429000" cy="50937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1400"/>
              </a:spcBef>
              <a:spcAft>
                <a:spcPts val="0"/>
              </a:spcAft>
            </a:pP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714375" algn="l"/>
              </a:tabLs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68760" y="3476829"/>
            <a:ext cx="4464496" cy="21903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1400"/>
              </a:spcBef>
            </a:pPr>
            <a:r>
              <a:rPr lang="ru-RU" sz="24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Раздел  5.</a:t>
            </a:r>
            <a:endParaRPr lang="ru-RU" sz="10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1000"/>
              </a:spcAft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9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>
              <a:spcBef>
                <a:spcPts val="1400"/>
              </a:spcBef>
              <a:spcAft>
                <a:spcPts val="1400"/>
              </a:spcAft>
            </a:pPr>
            <a:r>
              <a:rPr lang="ru-RU" b="1" i="1" u="sng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Награды и поощрения </a:t>
            </a:r>
            <a:endParaRPr lang="ru-RU" sz="10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lvl="0" algn="ctr">
              <a:spcBef>
                <a:spcPts val="1400"/>
              </a:spcBef>
              <a:spcAft>
                <a:spcPts val="1400"/>
              </a:spcAft>
            </a:pPr>
            <a:r>
              <a:rPr lang="ru-RU" b="1" i="1" u="sng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 успехи в профессиональной деятельности</a:t>
            </a:r>
            <a:endParaRPr lang="ru-RU" sz="10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7034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0" y="142844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9001156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-4357710" y="4572000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2072504" y="4571206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5"/>
          <p:cNvGrpSpPr/>
          <p:nvPr/>
        </p:nvGrpSpPr>
        <p:grpSpPr>
          <a:xfrm>
            <a:off x="3929066" y="7500958"/>
            <a:ext cx="2428892" cy="1143008"/>
            <a:chOff x="2714620" y="7215206"/>
            <a:chExt cx="3935178" cy="1720593"/>
          </a:xfrm>
        </p:grpSpPr>
        <p:pic>
          <p:nvPicPr>
            <p:cNvPr id="17" name="Picture 11" descr="http://www.skrepo.ru/upload/shop_1/3/9/2/item_39290/shop_items_catalog_image39290.pn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20256487">
              <a:off x="5286951" y="7572952"/>
              <a:ext cx="1362847" cy="1362847"/>
            </a:xfrm>
            <a:prstGeom prst="rect">
              <a:avLst/>
            </a:prstGeom>
            <a:noFill/>
          </p:spPr>
        </p:pic>
        <p:pic>
          <p:nvPicPr>
            <p:cNvPr id="18" name="Picture 13" descr="http://static.eva.ru/eva/110000-120000/111193/photoalbum/1265110094336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E9E1EE"/>
                </a:clrFrom>
                <a:clrTo>
                  <a:srgbClr val="E9E1E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00438" y="7643834"/>
              <a:ext cx="1857388" cy="1236779"/>
            </a:xfrm>
            <a:prstGeom prst="rect">
              <a:avLst/>
            </a:prstGeom>
            <a:noFill/>
          </p:spPr>
        </p:pic>
        <p:pic>
          <p:nvPicPr>
            <p:cNvPr id="19" name="Picture 9" descr="http://santeh46.ru/upload/image/623ecef9b0b934543c0c67b20d842045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14620" y="7215206"/>
              <a:ext cx="1714480" cy="1714480"/>
            </a:xfrm>
            <a:prstGeom prst="rect">
              <a:avLst/>
            </a:prstGeom>
            <a:noFill/>
          </p:spPr>
        </p:pic>
      </p:grpSp>
      <p:pic>
        <p:nvPicPr>
          <p:cNvPr id="2054" name="Picture 6" descr="http://www.whiteplainspublicschools.org/cms/lib5/NY01000029/Centricity/Domain/974/Books_22.gif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94" y="6966194"/>
            <a:ext cx="1357322" cy="1531835"/>
          </a:xfrm>
          <a:prstGeom prst="rect">
            <a:avLst/>
          </a:prstGeom>
          <a:noFill/>
        </p:spPr>
      </p:pic>
      <p:pic>
        <p:nvPicPr>
          <p:cNvPr id="17410" name="Picture 2" descr="C:\Users\admin\Desktop\ГРАМОТЫ\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2425" y="-771525"/>
            <a:ext cx="7562850" cy="10688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732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0" y="142844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9001156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-4214040" y="4999802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2072504" y="4571206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5"/>
          <p:cNvGrpSpPr/>
          <p:nvPr/>
        </p:nvGrpSpPr>
        <p:grpSpPr>
          <a:xfrm>
            <a:off x="3929066" y="7500958"/>
            <a:ext cx="2428892" cy="1143008"/>
            <a:chOff x="2714620" y="7215206"/>
            <a:chExt cx="3935178" cy="1720593"/>
          </a:xfrm>
        </p:grpSpPr>
        <p:pic>
          <p:nvPicPr>
            <p:cNvPr id="17" name="Picture 11" descr="http://www.skrepo.ru/upload/shop_1/3/9/2/item_39290/shop_items_catalog_image39290.pn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20256487">
              <a:off x="5286951" y="7572952"/>
              <a:ext cx="1362847" cy="1362847"/>
            </a:xfrm>
            <a:prstGeom prst="rect">
              <a:avLst/>
            </a:prstGeom>
            <a:noFill/>
          </p:spPr>
        </p:pic>
        <p:pic>
          <p:nvPicPr>
            <p:cNvPr id="18" name="Picture 13" descr="http://static.eva.ru/eva/110000-120000/111193/photoalbum/1265110094336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E9E1EE"/>
                </a:clrFrom>
                <a:clrTo>
                  <a:srgbClr val="E9E1E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00438" y="7643834"/>
              <a:ext cx="1857388" cy="1236779"/>
            </a:xfrm>
            <a:prstGeom prst="rect">
              <a:avLst/>
            </a:prstGeom>
            <a:noFill/>
          </p:spPr>
        </p:pic>
        <p:pic>
          <p:nvPicPr>
            <p:cNvPr id="19" name="Picture 9" descr="http://santeh46.ru/upload/image/623ecef9b0b934543c0c67b20d842045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14620" y="7215206"/>
              <a:ext cx="1714480" cy="1714480"/>
            </a:xfrm>
            <a:prstGeom prst="rect">
              <a:avLst/>
            </a:prstGeom>
            <a:noFill/>
          </p:spPr>
        </p:pic>
      </p:grpSp>
      <p:pic>
        <p:nvPicPr>
          <p:cNvPr id="2054" name="Picture 6" descr="http://www.whiteplainspublicschools.org/cms/lib5/NY01000029/Centricity/Domain/974/Books_22.gif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94" y="6966194"/>
            <a:ext cx="1357322" cy="1531835"/>
          </a:xfrm>
          <a:prstGeom prst="rect">
            <a:avLst/>
          </a:prstGeom>
          <a:noFill/>
        </p:spPr>
      </p:pic>
      <p:pic>
        <p:nvPicPr>
          <p:cNvPr id="18434" name="Picture 2" descr="C:\Users\admin\Desktop\ГРАМОТЫ\2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2425" y="-771525"/>
            <a:ext cx="7562850" cy="10688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7609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0" y="142844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9001156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-4357710" y="4572000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2072504" y="4571206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5"/>
          <p:cNvGrpSpPr/>
          <p:nvPr/>
        </p:nvGrpSpPr>
        <p:grpSpPr>
          <a:xfrm>
            <a:off x="3929066" y="7500958"/>
            <a:ext cx="2428892" cy="1143008"/>
            <a:chOff x="2714620" y="7215206"/>
            <a:chExt cx="3935178" cy="1720593"/>
          </a:xfrm>
        </p:grpSpPr>
        <p:pic>
          <p:nvPicPr>
            <p:cNvPr id="17" name="Picture 11" descr="http://www.skrepo.ru/upload/shop_1/3/9/2/item_39290/shop_items_catalog_image39290.pn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20256487">
              <a:off x="5286951" y="7572952"/>
              <a:ext cx="1362847" cy="1362847"/>
            </a:xfrm>
            <a:prstGeom prst="rect">
              <a:avLst/>
            </a:prstGeom>
            <a:noFill/>
          </p:spPr>
        </p:pic>
        <p:pic>
          <p:nvPicPr>
            <p:cNvPr id="18" name="Picture 13" descr="http://static.eva.ru/eva/110000-120000/111193/photoalbum/1265110094336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E9E1EE"/>
                </a:clrFrom>
                <a:clrTo>
                  <a:srgbClr val="E9E1E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00438" y="7643834"/>
              <a:ext cx="1857388" cy="1236779"/>
            </a:xfrm>
            <a:prstGeom prst="rect">
              <a:avLst/>
            </a:prstGeom>
            <a:noFill/>
          </p:spPr>
        </p:pic>
        <p:pic>
          <p:nvPicPr>
            <p:cNvPr id="19" name="Picture 9" descr="http://santeh46.ru/upload/image/623ecef9b0b934543c0c67b20d842045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14620" y="7215206"/>
              <a:ext cx="1714480" cy="1714480"/>
            </a:xfrm>
            <a:prstGeom prst="rect">
              <a:avLst/>
            </a:prstGeom>
            <a:noFill/>
          </p:spPr>
        </p:pic>
      </p:grpSp>
      <p:pic>
        <p:nvPicPr>
          <p:cNvPr id="2054" name="Picture 6" descr="http://www.whiteplainspublicschools.org/cms/lib5/NY01000029/Centricity/Domain/974/Books_22.gif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94" y="6966194"/>
            <a:ext cx="1357322" cy="1531835"/>
          </a:xfrm>
          <a:prstGeom prst="rect">
            <a:avLst/>
          </a:prstGeom>
          <a:noFill/>
        </p:spPr>
      </p:pic>
      <p:pic>
        <p:nvPicPr>
          <p:cNvPr id="19458" name="Picture 2" descr="C:\Users\admin\Desktop\ГРАМОТЫ\3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2425" y="-771525"/>
            <a:ext cx="7562850" cy="10688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9446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0" y="142844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9001156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-4357710" y="4572000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2072504" y="4571206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5"/>
          <p:cNvGrpSpPr/>
          <p:nvPr/>
        </p:nvGrpSpPr>
        <p:grpSpPr>
          <a:xfrm>
            <a:off x="3929066" y="7500958"/>
            <a:ext cx="2428892" cy="1143008"/>
            <a:chOff x="2714620" y="7215206"/>
            <a:chExt cx="3935178" cy="1720593"/>
          </a:xfrm>
        </p:grpSpPr>
        <p:pic>
          <p:nvPicPr>
            <p:cNvPr id="17" name="Picture 11" descr="http://www.skrepo.ru/upload/shop_1/3/9/2/item_39290/shop_items_catalog_image39290.pn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20256487">
              <a:off x="5286951" y="7572952"/>
              <a:ext cx="1362847" cy="1362847"/>
            </a:xfrm>
            <a:prstGeom prst="rect">
              <a:avLst/>
            </a:prstGeom>
            <a:noFill/>
          </p:spPr>
        </p:pic>
        <p:pic>
          <p:nvPicPr>
            <p:cNvPr id="18" name="Picture 13" descr="http://static.eva.ru/eva/110000-120000/111193/photoalbum/1265110094336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E9E1EE"/>
                </a:clrFrom>
                <a:clrTo>
                  <a:srgbClr val="E9E1E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00438" y="7643834"/>
              <a:ext cx="1857388" cy="1236779"/>
            </a:xfrm>
            <a:prstGeom prst="rect">
              <a:avLst/>
            </a:prstGeom>
            <a:noFill/>
          </p:spPr>
        </p:pic>
        <p:pic>
          <p:nvPicPr>
            <p:cNvPr id="19" name="Picture 9" descr="http://santeh46.ru/upload/image/623ecef9b0b934543c0c67b20d842045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14620" y="7215206"/>
              <a:ext cx="1714480" cy="1714480"/>
            </a:xfrm>
            <a:prstGeom prst="rect">
              <a:avLst/>
            </a:prstGeom>
            <a:noFill/>
          </p:spPr>
        </p:pic>
      </p:grpSp>
      <p:pic>
        <p:nvPicPr>
          <p:cNvPr id="2054" name="Picture 6" descr="http://www.whiteplainspublicschools.org/cms/lib5/NY01000029/Centricity/Domain/974/Books_22.gif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94" y="6966194"/>
            <a:ext cx="1357322" cy="1531835"/>
          </a:xfrm>
          <a:prstGeom prst="rect">
            <a:avLst/>
          </a:prstGeom>
          <a:noFill/>
        </p:spPr>
      </p:pic>
      <p:pic>
        <p:nvPicPr>
          <p:cNvPr id="20482" name="Picture 2" descr="C:\Users\admin\Desktop\ГРАМОТЫ\4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2425" y="-771525"/>
            <a:ext cx="7562850" cy="10688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0856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0" y="142844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9001156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-4357710" y="4572000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2072504" y="4571206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5"/>
          <p:cNvGrpSpPr/>
          <p:nvPr/>
        </p:nvGrpSpPr>
        <p:grpSpPr>
          <a:xfrm>
            <a:off x="3929066" y="7500958"/>
            <a:ext cx="2428892" cy="1143008"/>
            <a:chOff x="2714620" y="7215206"/>
            <a:chExt cx="3935178" cy="1720593"/>
          </a:xfrm>
        </p:grpSpPr>
        <p:pic>
          <p:nvPicPr>
            <p:cNvPr id="17" name="Picture 11" descr="http://www.skrepo.ru/upload/shop_1/3/9/2/item_39290/shop_items_catalog_image39290.pn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20256487">
              <a:off x="5286951" y="7572952"/>
              <a:ext cx="1362847" cy="1362847"/>
            </a:xfrm>
            <a:prstGeom prst="rect">
              <a:avLst/>
            </a:prstGeom>
            <a:noFill/>
          </p:spPr>
        </p:pic>
        <p:pic>
          <p:nvPicPr>
            <p:cNvPr id="18" name="Picture 13" descr="http://static.eva.ru/eva/110000-120000/111193/photoalbum/1265110094336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E9E1EE"/>
                </a:clrFrom>
                <a:clrTo>
                  <a:srgbClr val="E9E1E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00438" y="7643834"/>
              <a:ext cx="1857388" cy="1236779"/>
            </a:xfrm>
            <a:prstGeom prst="rect">
              <a:avLst/>
            </a:prstGeom>
            <a:noFill/>
          </p:spPr>
        </p:pic>
        <p:pic>
          <p:nvPicPr>
            <p:cNvPr id="19" name="Picture 9" descr="http://santeh46.ru/upload/image/623ecef9b0b934543c0c67b20d842045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14620" y="7215206"/>
              <a:ext cx="1714480" cy="1714480"/>
            </a:xfrm>
            <a:prstGeom prst="rect">
              <a:avLst/>
            </a:prstGeom>
            <a:noFill/>
          </p:spPr>
        </p:pic>
      </p:grpSp>
      <p:pic>
        <p:nvPicPr>
          <p:cNvPr id="2054" name="Picture 6" descr="http://www.whiteplainspublicschools.org/cms/lib5/NY01000029/Centricity/Domain/974/Books_22.gif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94" y="6966194"/>
            <a:ext cx="1357322" cy="153183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714500" y="2471425"/>
            <a:ext cx="3429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dirty="0">
              <a:effectLst/>
            </a:endParaRPr>
          </a:p>
        </p:txBody>
      </p:sp>
      <p:pic>
        <p:nvPicPr>
          <p:cNvPr id="21506" name="Picture 2" descr="C:\Users\admin\Desktop\ГРАМОТЫ\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4" y="129629"/>
            <a:ext cx="3672408" cy="4635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7" name="Picture 3" descr="C:\Users\admin\Desktop\ГРАМОТЫ\6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3110" y="3928009"/>
            <a:ext cx="3528391" cy="5073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6565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0" y="142844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9001156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-4357710" y="4572000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2072504" y="4571206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5"/>
          <p:cNvGrpSpPr/>
          <p:nvPr/>
        </p:nvGrpSpPr>
        <p:grpSpPr>
          <a:xfrm>
            <a:off x="3929066" y="7500958"/>
            <a:ext cx="2428892" cy="1143008"/>
            <a:chOff x="2714620" y="7215206"/>
            <a:chExt cx="3935178" cy="1720593"/>
          </a:xfrm>
        </p:grpSpPr>
        <p:pic>
          <p:nvPicPr>
            <p:cNvPr id="17" name="Picture 11" descr="http://www.skrepo.ru/upload/shop_1/3/9/2/item_39290/shop_items_catalog_image39290.pn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20256487">
              <a:off x="5286951" y="7572952"/>
              <a:ext cx="1362847" cy="1362847"/>
            </a:xfrm>
            <a:prstGeom prst="rect">
              <a:avLst/>
            </a:prstGeom>
            <a:noFill/>
          </p:spPr>
        </p:pic>
        <p:pic>
          <p:nvPicPr>
            <p:cNvPr id="18" name="Picture 13" descr="http://static.eva.ru/eva/110000-120000/111193/photoalbum/1265110094336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E9E1EE"/>
                </a:clrFrom>
                <a:clrTo>
                  <a:srgbClr val="E9E1E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00438" y="7643834"/>
              <a:ext cx="1857388" cy="1236779"/>
            </a:xfrm>
            <a:prstGeom prst="rect">
              <a:avLst/>
            </a:prstGeom>
            <a:noFill/>
          </p:spPr>
        </p:pic>
        <p:pic>
          <p:nvPicPr>
            <p:cNvPr id="19" name="Picture 9" descr="http://santeh46.ru/upload/image/623ecef9b0b934543c0c67b20d842045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14620" y="7215206"/>
              <a:ext cx="1714480" cy="1714480"/>
            </a:xfrm>
            <a:prstGeom prst="rect">
              <a:avLst/>
            </a:prstGeom>
            <a:noFill/>
          </p:spPr>
        </p:pic>
      </p:grpSp>
      <p:pic>
        <p:nvPicPr>
          <p:cNvPr id="2054" name="Picture 6" descr="http://www.whiteplainspublicschools.org/cms/lib5/NY01000029/Centricity/Domain/974/Books_22.gif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94" y="6966194"/>
            <a:ext cx="1357322" cy="1531835"/>
          </a:xfrm>
          <a:prstGeom prst="rect">
            <a:avLst/>
          </a:prstGeom>
          <a:noFill/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08000" y="3582988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2530" name="Picture 2" descr="C:\Users\admin\Desktop\ГРАМОТЫ\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496" y="144433"/>
            <a:ext cx="4007591" cy="4239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1" name="Picture 3" descr="C:\Users\admin\Desktop\ГРАМОТЫ\8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7291" y="4285528"/>
            <a:ext cx="4426419" cy="4484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0084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0" y="142844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9001156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-4357710" y="4572000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2072504" y="4571206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5"/>
          <p:cNvGrpSpPr/>
          <p:nvPr/>
        </p:nvGrpSpPr>
        <p:grpSpPr>
          <a:xfrm>
            <a:off x="3929066" y="7500958"/>
            <a:ext cx="2428892" cy="1143008"/>
            <a:chOff x="2714620" y="7215206"/>
            <a:chExt cx="3935178" cy="1720593"/>
          </a:xfrm>
        </p:grpSpPr>
        <p:pic>
          <p:nvPicPr>
            <p:cNvPr id="17" name="Picture 11" descr="http://www.skrepo.ru/upload/shop_1/3/9/2/item_39290/shop_items_catalog_image39290.pn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20256487">
              <a:off x="5286951" y="7572952"/>
              <a:ext cx="1362847" cy="1362847"/>
            </a:xfrm>
            <a:prstGeom prst="rect">
              <a:avLst/>
            </a:prstGeom>
            <a:noFill/>
          </p:spPr>
        </p:pic>
        <p:pic>
          <p:nvPicPr>
            <p:cNvPr id="18" name="Picture 13" descr="http://static.eva.ru/eva/110000-120000/111193/photoalbum/1265110094336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E9E1EE"/>
                </a:clrFrom>
                <a:clrTo>
                  <a:srgbClr val="E9E1E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00438" y="7643834"/>
              <a:ext cx="1857388" cy="1236779"/>
            </a:xfrm>
            <a:prstGeom prst="rect">
              <a:avLst/>
            </a:prstGeom>
            <a:noFill/>
          </p:spPr>
        </p:pic>
        <p:pic>
          <p:nvPicPr>
            <p:cNvPr id="19" name="Picture 9" descr="http://santeh46.ru/upload/image/623ecef9b0b934543c0c67b20d842045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14620" y="7215206"/>
              <a:ext cx="1714480" cy="1714480"/>
            </a:xfrm>
            <a:prstGeom prst="rect">
              <a:avLst/>
            </a:prstGeom>
            <a:noFill/>
          </p:spPr>
        </p:pic>
      </p:grpSp>
      <p:pic>
        <p:nvPicPr>
          <p:cNvPr id="2054" name="Picture 6" descr="http://www.whiteplainspublicschools.org/cms/lib5/NY01000029/Centricity/Domain/974/Books_22.gif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94" y="6966194"/>
            <a:ext cx="1357322" cy="1531835"/>
          </a:xfrm>
          <a:prstGeom prst="rect">
            <a:avLst/>
          </a:prstGeom>
          <a:noFill/>
        </p:spPr>
      </p:pic>
      <p:pic>
        <p:nvPicPr>
          <p:cNvPr id="23554" name="Picture 2" descr="C:\Users\admin\Desktop\ГРАМОТЫ\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259" y="208917"/>
            <a:ext cx="3413758" cy="4824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5" name="Picture 3" descr="C:\Users\admin\Desktop\ГРАМОТЫ\1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0968" y="3968480"/>
            <a:ext cx="3543502" cy="5008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6494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0" y="142844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9001156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-4357710" y="4572000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1805981" y="4462642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5"/>
          <p:cNvGrpSpPr/>
          <p:nvPr/>
        </p:nvGrpSpPr>
        <p:grpSpPr>
          <a:xfrm>
            <a:off x="3929066" y="7500958"/>
            <a:ext cx="2428892" cy="1143008"/>
            <a:chOff x="2714620" y="7215206"/>
            <a:chExt cx="3935178" cy="1720593"/>
          </a:xfrm>
        </p:grpSpPr>
        <p:pic>
          <p:nvPicPr>
            <p:cNvPr id="17" name="Picture 11" descr="http://www.skrepo.ru/upload/shop_1/3/9/2/item_39290/shop_items_catalog_image39290.pn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20256487">
              <a:off x="5286951" y="7572952"/>
              <a:ext cx="1362847" cy="1362847"/>
            </a:xfrm>
            <a:prstGeom prst="rect">
              <a:avLst/>
            </a:prstGeom>
            <a:noFill/>
          </p:spPr>
        </p:pic>
        <p:pic>
          <p:nvPicPr>
            <p:cNvPr id="18" name="Picture 13" descr="http://static.eva.ru/eva/110000-120000/111193/photoalbum/1265110094336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E9E1EE"/>
                </a:clrFrom>
                <a:clrTo>
                  <a:srgbClr val="E9E1E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00438" y="7643834"/>
              <a:ext cx="1857388" cy="1236779"/>
            </a:xfrm>
            <a:prstGeom prst="rect">
              <a:avLst/>
            </a:prstGeom>
            <a:noFill/>
          </p:spPr>
        </p:pic>
        <p:pic>
          <p:nvPicPr>
            <p:cNvPr id="19" name="Picture 9" descr="http://santeh46.ru/upload/image/623ecef9b0b934543c0c67b20d842045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14620" y="7215206"/>
              <a:ext cx="1714480" cy="1714480"/>
            </a:xfrm>
            <a:prstGeom prst="rect">
              <a:avLst/>
            </a:prstGeom>
            <a:noFill/>
          </p:spPr>
        </p:pic>
      </p:grpSp>
      <p:pic>
        <p:nvPicPr>
          <p:cNvPr id="2054" name="Picture 6" descr="http://www.whiteplainspublicschools.org/cms/lib5/NY01000029/Centricity/Domain/974/Books_22.gif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94" y="6966194"/>
            <a:ext cx="1357322" cy="1531835"/>
          </a:xfrm>
          <a:prstGeom prst="rect">
            <a:avLst/>
          </a:prstGeom>
          <a:noFill/>
        </p:spPr>
      </p:pic>
      <p:pic>
        <p:nvPicPr>
          <p:cNvPr id="24578" name="Picture 2" descr="C:\Users\admin\Desktop\ГРАМОТЫ\1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79" y="144432"/>
            <a:ext cx="3602461" cy="509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79" name="Picture 3" descr="C:\Users\admin\Desktop\ГРАМОТЫ\1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0086" y="4432443"/>
            <a:ext cx="3234402" cy="4571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7236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0" y="142844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9001156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-4357710" y="4572000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2072504" y="4571206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5"/>
          <p:cNvGrpSpPr/>
          <p:nvPr/>
        </p:nvGrpSpPr>
        <p:grpSpPr>
          <a:xfrm>
            <a:off x="3929066" y="7500958"/>
            <a:ext cx="2428892" cy="1143008"/>
            <a:chOff x="2714620" y="7215206"/>
            <a:chExt cx="3935178" cy="1720593"/>
          </a:xfrm>
        </p:grpSpPr>
        <p:pic>
          <p:nvPicPr>
            <p:cNvPr id="17" name="Picture 11" descr="http://www.skrepo.ru/upload/shop_1/3/9/2/item_39290/shop_items_catalog_image39290.pn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20256487">
              <a:off x="5286951" y="7572952"/>
              <a:ext cx="1362847" cy="1362847"/>
            </a:xfrm>
            <a:prstGeom prst="rect">
              <a:avLst/>
            </a:prstGeom>
            <a:noFill/>
          </p:spPr>
        </p:pic>
        <p:pic>
          <p:nvPicPr>
            <p:cNvPr id="18" name="Picture 13" descr="http://static.eva.ru/eva/110000-120000/111193/photoalbum/1265110094336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E9E1EE"/>
                </a:clrFrom>
                <a:clrTo>
                  <a:srgbClr val="E9E1E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00438" y="7643834"/>
              <a:ext cx="1857388" cy="1236779"/>
            </a:xfrm>
            <a:prstGeom prst="rect">
              <a:avLst/>
            </a:prstGeom>
            <a:noFill/>
          </p:spPr>
        </p:pic>
        <p:pic>
          <p:nvPicPr>
            <p:cNvPr id="19" name="Picture 9" descr="http://santeh46.ru/upload/image/623ecef9b0b934543c0c67b20d842045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14620" y="7215206"/>
              <a:ext cx="1714480" cy="1714480"/>
            </a:xfrm>
            <a:prstGeom prst="rect">
              <a:avLst/>
            </a:prstGeom>
            <a:noFill/>
          </p:spPr>
        </p:pic>
      </p:grpSp>
      <p:pic>
        <p:nvPicPr>
          <p:cNvPr id="2054" name="Picture 6" descr="http://www.whiteplainspublicschools.org/cms/lib5/NY01000029/Centricity/Domain/974/Books_22.gif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94" y="6966194"/>
            <a:ext cx="1357322" cy="153183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708699" y="1403648"/>
            <a:ext cx="2455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kern="1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b="1" kern="1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5603" name="Picture 3" descr="C:\Users\admin\Desktop\ГРАМОТЫ\1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4" y="1403648"/>
            <a:ext cx="6094024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9202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0" y="142844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9001156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-4357710" y="4572000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2072504" y="4571206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5"/>
          <p:cNvGrpSpPr/>
          <p:nvPr/>
        </p:nvGrpSpPr>
        <p:grpSpPr>
          <a:xfrm>
            <a:off x="3929066" y="7500958"/>
            <a:ext cx="2428892" cy="1143008"/>
            <a:chOff x="2714620" y="7215206"/>
            <a:chExt cx="3935178" cy="1720593"/>
          </a:xfrm>
        </p:grpSpPr>
        <p:pic>
          <p:nvPicPr>
            <p:cNvPr id="17" name="Picture 11" descr="http://www.skrepo.ru/upload/shop_1/3/9/2/item_39290/shop_items_catalog_image39290.pn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20256487">
              <a:off x="5286951" y="7572952"/>
              <a:ext cx="1362847" cy="1362847"/>
            </a:xfrm>
            <a:prstGeom prst="rect">
              <a:avLst/>
            </a:prstGeom>
            <a:noFill/>
          </p:spPr>
        </p:pic>
        <p:pic>
          <p:nvPicPr>
            <p:cNvPr id="18" name="Picture 13" descr="http://static.eva.ru/eva/110000-120000/111193/photoalbum/1265110094336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E9E1EE"/>
                </a:clrFrom>
                <a:clrTo>
                  <a:srgbClr val="E9E1E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00438" y="7643834"/>
              <a:ext cx="1857388" cy="1236779"/>
            </a:xfrm>
            <a:prstGeom prst="rect">
              <a:avLst/>
            </a:prstGeom>
            <a:noFill/>
          </p:spPr>
        </p:pic>
        <p:pic>
          <p:nvPicPr>
            <p:cNvPr id="19" name="Picture 9" descr="http://santeh46.ru/upload/image/623ecef9b0b934543c0c67b20d842045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14620" y="7215206"/>
              <a:ext cx="1714480" cy="1714480"/>
            </a:xfrm>
            <a:prstGeom prst="rect">
              <a:avLst/>
            </a:prstGeom>
            <a:noFill/>
          </p:spPr>
        </p:pic>
      </p:grpSp>
      <p:pic>
        <p:nvPicPr>
          <p:cNvPr id="2054" name="Picture 6" descr="http://www.whiteplainspublicschools.org/cms/lib5/NY01000029/Centricity/Domain/974/Books_22.gif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94" y="6966194"/>
            <a:ext cx="1357322" cy="153183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714500" y="1968723"/>
            <a:ext cx="3429000" cy="382155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1400"/>
              </a:spcBef>
              <a:spcAft>
                <a:spcPts val="0"/>
              </a:spcAft>
            </a:pPr>
            <a:r>
              <a:rPr lang="ru-RU" sz="36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Раздел  1.</a:t>
            </a:r>
            <a:endParaRPr lang="ru-RU" sz="1200" dirty="0">
              <a:solidFill>
                <a:srgbClr val="00B05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ru-RU" sz="4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ru-RU" sz="2800" b="1" i="1" u="sng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Общие сведения о </a:t>
            </a:r>
            <a:r>
              <a:rPr lang="ru-RU" sz="2800" b="1" i="1" u="sng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педагоге (образование).</a:t>
            </a:r>
            <a:endParaRPr lang="ru-RU" sz="2800" i="1" u="sng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2520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0" y="142844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9001156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-4357710" y="4572000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2072504" y="4571206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5"/>
          <p:cNvGrpSpPr/>
          <p:nvPr/>
        </p:nvGrpSpPr>
        <p:grpSpPr>
          <a:xfrm>
            <a:off x="3929066" y="7500958"/>
            <a:ext cx="2428892" cy="1143008"/>
            <a:chOff x="2714620" y="7215206"/>
            <a:chExt cx="3935178" cy="1720593"/>
          </a:xfrm>
        </p:grpSpPr>
        <p:pic>
          <p:nvPicPr>
            <p:cNvPr id="17" name="Picture 11" descr="http://www.skrepo.ru/upload/shop_1/3/9/2/item_39290/shop_items_catalog_image39290.pn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20256487">
              <a:off x="5286951" y="7572952"/>
              <a:ext cx="1362847" cy="1362847"/>
            </a:xfrm>
            <a:prstGeom prst="rect">
              <a:avLst/>
            </a:prstGeom>
            <a:noFill/>
          </p:spPr>
        </p:pic>
        <p:pic>
          <p:nvPicPr>
            <p:cNvPr id="18" name="Picture 13" descr="http://static.eva.ru/eva/110000-120000/111193/photoalbum/1265110094336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E9E1EE"/>
                </a:clrFrom>
                <a:clrTo>
                  <a:srgbClr val="E9E1E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00438" y="7643834"/>
              <a:ext cx="1857388" cy="1236779"/>
            </a:xfrm>
            <a:prstGeom prst="rect">
              <a:avLst/>
            </a:prstGeom>
            <a:noFill/>
          </p:spPr>
        </p:pic>
        <p:pic>
          <p:nvPicPr>
            <p:cNvPr id="19" name="Picture 9" descr="http://santeh46.ru/upload/image/623ecef9b0b934543c0c67b20d842045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14620" y="7215206"/>
              <a:ext cx="1714480" cy="1714480"/>
            </a:xfrm>
            <a:prstGeom prst="rect">
              <a:avLst/>
            </a:prstGeom>
            <a:noFill/>
          </p:spPr>
        </p:pic>
      </p:grpSp>
      <p:pic>
        <p:nvPicPr>
          <p:cNvPr id="2054" name="Picture 6" descr="http://www.whiteplainspublicschools.org/cms/lib5/NY01000029/Centricity/Domain/974/Books_22.gif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94" y="6966194"/>
            <a:ext cx="1357322" cy="1531835"/>
          </a:xfrm>
          <a:prstGeom prst="rect">
            <a:avLst/>
          </a:prstGeom>
          <a:noFill/>
        </p:spPr>
      </p:pic>
      <p:pic>
        <p:nvPicPr>
          <p:cNvPr id="26626" name="Picture 2" descr="C:\Users\admin\Desktop\ГРАМОТЫ\1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328" y="-426357"/>
            <a:ext cx="6264696" cy="957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5614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0" y="142844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9001156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-4357710" y="4572000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2072504" y="4571206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5"/>
          <p:cNvGrpSpPr/>
          <p:nvPr/>
        </p:nvGrpSpPr>
        <p:grpSpPr>
          <a:xfrm>
            <a:off x="3929066" y="7500958"/>
            <a:ext cx="2428892" cy="1143008"/>
            <a:chOff x="2714620" y="7215206"/>
            <a:chExt cx="3935178" cy="1720593"/>
          </a:xfrm>
        </p:grpSpPr>
        <p:pic>
          <p:nvPicPr>
            <p:cNvPr id="17" name="Picture 11" descr="http://www.skrepo.ru/upload/shop_1/3/9/2/item_39290/shop_items_catalog_image39290.pn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20256487">
              <a:off x="5286951" y="7572952"/>
              <a:ext cx="1362847" cy="1362847"/>
            </a:xfrm>
            <a:prstGeom prst="rect">
              <a:avLst/>
            </a:prstGeom>
            <a:noFill/>
          </p:spPr>
        </p:pic>
        <p:pic>
          <p:nvPicPr>
            <p:cNvPr id="18" name="Picture 13" descr="http://static.eva.ru/eva/110000-120000/111193/photoalbum/1265110094336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E9E1EE"/>
                </a:clrFrom>
                <a:clrTo>
                  <a:srgbClr val="E9E1E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00438" y="7643834"/>
              <a:ext cx="1857388" cy="1236779"/>
            </a:xfrm>
            <a:prstGeom prst="rect">
              <a:avLst/>
            </a:prstGeom>
            <a:noFill/>
          </p:spPr>
        </p:pic>
        <p:pic>
          <p:nvPicPr>
            <p:cNvPr id="19" name="Picture 9" descr="http://santeh46.ru/upload/image/623ecef9b0b934543c0c67b20d842045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14620" y="7215206"/>
              <a:ext cx="1714480" cy="1714480"/>
            </a:xfrm>
            <a:prstGeom prst="rect">
              <a:avLst/>
            </a:prstGeom>
            <a:noFill/>
          </p:spPr>
        </p:pic>
      </p:grpSp>
      <p:pic>
        <p:nvPicPr>
          <p:cNvPr id="2054" name="Picture 6" descr="http://www.whiteplainspublicschools.org/cms/lib5/NY01000029/Centricity/Domain/974/Books_22.gif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94" y="6966194"/>
            <a:ext cx="1357322" cy="153183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397748" y="1436970"/>
            <a:ext cx="453961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rgbClr val="0070C0"/>
                </a:solidFill>
              </a:rPr>
              <a:t>Если ты не можешь быть широкой дорогой, будь узенькой тропинкой. </a:t>
            </a:r>
          </a:p>
          <a:p>
            <a:r>
              <a:rPr lang="ru-RU" sz="2800" b="1" i="1" dirty="0">
                <a:solidFill>
                  <a:srgbClr val="0070C0"/>
                </a:solidFill>
              </a:rPr>
              <a:t>Если ты не можешь быть солнцем, </a:t>
            </a:r>
          </a:p>
          <a:p>
            <a:r>
              <a:rPr lang="ru-RU" sz="2800" b="1" i="1" dirty="0">
                <a:solidFill>
                  <a:srgbClr val="0070C0"/>
                </a:solidFill>
              </a:rPr>
              <a:t>будь звездой на небе. </a:t>
            </a:r>
          </a:p>
          <a:p>
            <a:r>
              <a:rPr lang="ru-RU" sz="2800" b="1" i="1" dirty="0">
                <a:solidFill>
                  <a:srgbClr val="0070C0"/>
                </a:solidFill>
              </a:rPr>
              <a:t>Только найди свое дело </a:t>
            </a:r>
          </a:p>
          <a:p>
            <a:r>
              <a:rPr lang="ru-RU" sz="2800" b="1" i="1" dirty="0">
                <a:solidFill>
                  <a:srgbClr val="0070C0"/>
                </a:solidFill>
              </a:rPr>
              <a:t>и старайся стать </a:t>
            </a:r>
          </a:p>
          <a:p>
            <a:r>
              <a:rPr lang="ru-RU" sz="2800" b="1" i="1" dirty="0">
                <a:solidFill>
                  <a:srgbClr val="0070C0"/>
                </a:solidFill>
              </a:rPr>
              <a:t>  </a:t>
            </a:r>
            <a:r>
              <a:rPr lang="ru-RU" sz="2800" b="1" i="1" dirty="0" smtClean="0">
                <a:solidFill>
                  <a:srgbClr val="0070C0"/>
                </a:solidFill>
              </a:rPr>
              <a:t>самым лучшим</a:t>
            </a:r>
            <a:r>
              <a:rPr lang="ru-RU" sz="2800" b="1" i="1" dirty="0">
                <a:solidFill>
                  <a:srgbClr val="0070C0"/>
                </a:solidFill>
              </a:rPr>
              <a:t>.. </a:t>
            </a:r>
          </a:p>
        </p:txBody>
      </p:sp>
    </p:spTree>
    <p:extLst>
      <p:ext uri="{BB962C8B-B14F-4D97-AF65-F5344CB8AC3E}">
        <p14:creationId xmlns:p14="http://schemas.microsoft.com/office/powerpoint/2010/main" val="1528660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0" y="142844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9001156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-4357710" y="4572000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2072504" y="4571206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5"/>
          <p:cNvGrpSpPr/>
          <p:nvPr/>
        </p:nvGrpSpPr>
        <p:grpSpPr>
          <a:xfrm>
            <a:off x="3929066" y="7500958"/>
            <a:ext cx="2428892" cy="1143008"/>
            <a:chOff x="2714620" y="7215206"/>
            <a:chExt cx="3935178" cy="1720593"/>
          </a:xfrm>
        </p:grpSpPr>
        <p:pic>
          <p:nvPicPr>
            <p:cNvPr id="17" name="Picture 11" descr="http://www.skrepo.ru/upload/shop_1/3/9/2/item_39290/shop_items_catalog_image39290.pn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20256487">
              <a:off x="5286951" y="7572952"/>
              <a:ext cx="1362847" cy="1362847"/>
            </a:xfrm>
            <a:prstGeom prst="rect">
              <a:avLst/>
            </a:prstGeom>
            <a:noFill/>
          </p:spPr>
        </p:pic>
        <p:pic>
          <p:nvPicPr>
            <p:cNvPr id="18" name="Picture 13" descr="http://static.eva.ru/eva/110000-120000/111193/photoalbum/1265110094336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E9E1EE"/>
                </a:clrFrom>
                <a:clrTo>
                  <a:srgbClr val="E9E1E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00438" y="7643834"/>
              <a:ext cx="1857388" cy="1236779"/>
            </a:xfrm>
            <a:prstGeom prst="rect">
              <a:avLst/>
            </a:prstGeom>
            <a:noFill/>
          </p:spPr>
        </p:pic>
        <p:pic>
          <p:nvPicPr>
            <p:cNvPr id="19" name="Picture 9" descr="http://santeh46.ru/upload/image/623ecef9b0b934543c0c67b20d842045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14620" y="7215206"/>
              <a:ext cx="1714480" cy="1714480"/>
            </a:xfrm>
            <a:prstGeom prst="rect">
              <a:avLst/>
            </a:prstGeom>
            <a:noFill/>
          </p:spPr>
        </p:pic>
      </p:grpSp>
      <p:pic>
        <p:nvPicPr>
          <p:cNvPr id="2054" name="Picture 6" descr="http://www.whiteplainspublicschools.org/cms/lib5/NY01000029/Centricity/Domain/974/Books_22.gif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94" y="6966194"/>
            <a:ext cx="1357322" cy="1531835"/>
          </a:xfrm>
          <a:prstGeom prst="rect">
            <a:avLst/>
          </a:prstGeom>
          <a:noFill/>
        </p:spPr>
      </p:pic>
      <p:pic>
        <p:nvPicPr>
          <p:cNvPr id="1026" name="Picture 2" descr="C:\Users\admin\Desktop\ДИПЛОМЫ\1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22" b="24036"/>
          <a:stretch/>
        </p:blipFill>
        <p:spPr bwMode="auto">
          <a:xfrm>
            <a:off x="-10152" y="395536"/>
            <a:ext cx="6858000" cy="2466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ДИПЛОМЫ\2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50" b="13514"/>
          <a:stretch/>
        </p:blipFill>
        <p:spPr bwMode="auto">
          <a:xfrm>
            <a:off x="16161" y="2862518"/>
            <a:ext cx="6858000" cy="2688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ДИПЛОМЫ\3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43" b="13054"/>
          <a:stretch/>
        </p:blipFill>
        <p:spPr bwMode="auto">
          <a:xfrm>
            <a:off x="27247" y="5550633"/>
            <a:ext cx="6858000" cy="3260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908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0" y="142844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9001156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-4357710" y="4572000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2072504" y="4571206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5"/>
          <p:cNvGrpSpPr/>
          <p:nvPr/>
        </p:nvGrpSpPr>
        <p:grpSpPr>
          <a:xfrm>
            <a:off x="3929066" y="7500958"/>
            <a:ext cx="2428892" cy="1143008"/>
            <a:chOff x="2714620" y="7215206"/>
            <a:chExt cx="3935178" cy="1720593"/>
          </a:xfrm>
        </p:grpSpPr>
        <p:pic>
          <p:nvPicPr>
            <p:cNvPr id="17" name="Picture 11" descr="http://www.skrepo.ru/upload/shop_1/3/9/2/item_39290/shop_items_catalog_image39290.pn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20256487">
              <a:off x="5286951" y="7572952"/>
              <a:ext cx="1362847" cy="1362847"/>
            </a:xfrm>
            <a:prstGeom prst="rect">
              <a:avLst/>
            </a:prstGeom>
            <a:noFill/>
          </p:spPr>
        </p:pic>
        <p:pic>
          <p:nvPicPr>
            <p:cNvPr id="18" name="Picture 13" descr="http://static.eva.ru/eva/110000-120000/111193/photoalbum/1265110094336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E9E1EE"/>
                </a:clrFrom>
                <a:clrTo>
                  <a:srgbClr val="E9E1E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00438" y="7643834"/>
              <a:ext cx="1857388" cy="1236779"/>
            </a:xfrm>
            <a:prstGeom prst="rect">
              <a:avLst/>
            </a:prstGeom>
            <a:noFill/>
          </p:spPr>
        </p:pic>
        <p:pic>
          <p:nvPicPr>
            <p:cNvPr id="19" name="Picture 9" descr="http://santeh46.ru/upload/image/623ecef9b0b934543c0c67b20d842045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14620" y="7215206"/>
              <a:ext cx="1714480" cy="1714480"/>
            </a:xfrm>
            <a:prstGeom prst="rect">
              <a:avLst/>
            </a:prstGeom>
            <a:noFill/>
          </p:spPr>
        </p:pic>
      </p:grpSp>
      <p:pic>
        <p:nvPicPr>
          <p:cNvPr id="2054" name="Picture 6" descr="http://www.whiteplainspublicschools.org/cms/lib5/NY01000029/Centricity/Domain/974/Books_22.gif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94" y="6966194"/>
            <a:ext cx="1357322" cy="1531835"/>
          </a:xfrm>
          <a:prstGeom prst="rect">
            <a:avLst/>
          </a:prstGeom>
          <a:noFill/>
        </p:spPr>
      </p:pic>
      <p:pic>
        <p:nvPicPr>
          <p:cNvPr id="2050" name="Picture 2" descr="C:\Users\admin\Desktop\ДИПЛОМЫ\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244" y="467544"/>
            <a:ext cx="5669511" cy="4010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esktop\ДИПЛОМЫ\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0540" y="4711469"/>
            <a:ext cx="3188682" cy="3928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677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0" y="142844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9001156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-4357710" y="4572000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2072504" y="4571206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5"/>
          <p:cNvGrpSpPr/>
          <p:nvPr/>
        </p:nvGrpSpPr>
        <p:grpSpPr>
          <a:xfrm>
            <a:off x="3929066" y="7500958"/>
            <a:ext cx="2428892" cy="1143008"/>
            <a:chOff x="2714620" y="7215206"/>
            <a:chExt cx="3935178" cy="1720593"/>
          </a:xfrm>
        </p:grpSpPr>
        <p:pic>
          <p:nvPicPr>
            <p:cNvPr id="17" name="Picture 11" descr="http://www.skrepo.ru/upload/shop_1/3/9/2/item_39290/shop_items_catalog_image39290.pn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20256487">
              <a:off x="5286951" y="7572952"/>
              <a:ext cx="1362847" cy="1362847"/>
            </a:xfrm>
            <a:prstGeom prst="rect">
              <a:avLst/>
            </a:prstGeom>
            <a:noFill/>
          </p:spPr>
        </p:pic>
        <p:pic>
          <p:nvPicPr>
            <p:cNvPr id="18" name="Picture 13" descr="http://static.eva.ru/eva/110000-120000/111193/photoalbum/1265110094336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E9E1EE"/>
                </a:clrFrom>
                <a:clrTo>
                  <a:srgbClr val="E9E1E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00438" y="7643834"/>
              <a:ext cx="1857388" cy="1236779"/>
            </a:xfrm>
            <a:prstGeom prst="rect">
              <a:avLst/>
            </a:prstGeom>
            <a:noFill/>
          </p:spPr>
        </p:pic>
        <p:pic>
          <p:nvPicPr>
            <p:cNvPr id="19" name="Picture 9" descr="http://santeh46.ru/upload/image/623ecef9b0b934543c0c67b20d842045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14620" y="7215206"/>
              <a:ext cx="1714480" cy="1714480"/>
            </a:xfrm>
            <a:prstGeom prst="rect">
              <a:avLst/>
            </a:prstGeom>
            <a:noFill/>
          </p:spPr>
        </p:pic>
      </p:grpSp>
      <p:pic>
        <p:nvPicPr>
          <p:cNvPr id="2054" name="Picture 6" descr="http://www.whiteplainspublicschools.org/cms/lib5/NY01000029/Centricity/Domain/974/Books_22.gif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94" y="6966194"/>
            <a:ext cx="1357322" cy="1531835"/>
          </a:xfrm>
          <a:prstGeom prst="rect">
            <a:avLst/>
          </a:prstGeom>
          <a:noFill/>
        </p:spPr>
      </p:pic>
      <p:pic>
        <p:nvPicPr>
          <p:cNvPr id="3074" name="Picture 2" descr="C:\Users\admin\Desktop\ДИПЛОМЫ\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794" y="611559"/>
            <a:ext cx="5786015" cy="4093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esktop\ДИПЛОМЫ\7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6" t="1133" r="17084" b="30576"/>
          <a:stretch/>
        </p:blipFill>
        <p:spPr bwMode="auto">
          <a:xfrm>
            <a:off x="2161194" y="4505396"/>
            <a:ext cx="3102170" cy="4264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7550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0" y="142844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9001156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-4357710" y="4572000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2072504" y="4571206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5"/>
          <p:cNvGrpSpPr/>
          <p:nvPr/>
        </p:nvGrpSpPr>
        <p:grpSpPr>
          <a:xfrm>
            <a:off x="3929066" y="7500958"/>
            <a:ext cx="2428892" cy="1143008"/>
            <a:chOff x="2714620" y="7215206"/>
            <a:chExt cx="3935178" cy="1720593"/>
          </a:xfrm>
        </p:grpSpPr>
        <p:pic>
          <p:nvPicPr>
            <p:cNvPr id="17" name="Picture 11" descr="http://www.skrepo.ru/upload/shop_1/3/9/2/item_39290/shop_items_catalog_image39290.pn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20256487">
              <a:off x="5286951" y="7572952"/>
              <a:ext cx="1362847" cy="1362847"/>
            </a:xfrm>
            <a:prstGeom prst="rect">
              <a:avLst/>
            </a:prstGeom>
            <a:noFill/>
          </p:spPr>
        </p:pic>
        <p:pic>
          <p:nvPicPr>
            <p:cNvPr id="18" name="Picture 13" descr="http://static.eva.ru/eva/110000-120000/111193/photoalbum/1265110094336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E9E1EE"/>
                </a:clrFrom>
                <a:clrTo>
                  <a:srgbClr val="E9E1E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00438" y="7643834"/>
              <a:ext cx="1857388" cy="1236779"/>
            </a:xfrm>
            <a:prstGeom prst="rect">
              <a:avLst/>
            </a:prstGeom>
            <a:noFill/>
          </p:spPr>
        </p:pic>
        <p:pic>
          <p:nvPicPr>
            <p:cNvPr id="19" name="Picture 9" descr="http://santeh46.ru/upload/image/623ecef9b0b934543c0c67b20d842045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14620" y="7215206"/>
              <a:ext cx="1714480" cy="1714480"/>
            </a:xfrm>
            <a:prstGeom prst="rect">
              <a:avLst/>
            </a:prstGeom>
            <a:noFill/>
          </p:spPr>
        </p:pic>
      </p:grpSp>
      <p:pic>
        <p:nvPicPr>
          <p:cNvPr id="2054" name="Picture 6" descr="http://www.whiteplainspublicschools.org/cms/lib5/NY01000029/Centricity/Domain/974/Books_22.gif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94" y="6966194"/>
            <a:ext cx="1357322" cy="153183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714500" y="1619910"/>
            <a:ext cx="3429000" cy="101053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1400"/>
              </a:spcBef>
              <a:spcAft>
                <a:spcPts val="0"/>
              </a:spcAft>
            </a:pPr>
            <a:endParaRPr lang="ru-RU" sz="1200" dirty="0">
              <a:solidFill>
                <a:srgbClr val="00B05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>
              <a:spcBef>
                <a:spcPts val="1400"/>
              </a:spcBef>
              <a:spcAft>
                <a:spcPts val="0"/>
              </a:spcAft>
            </a:pP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ru-RU" sz="12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71480" y="2214546"/>
            <a:ext cx="5786478" cy="3301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Clr>
                <a:srgbClr val="CC3300"/>
              </a:buClr>
              <a:buFont typeface="Wingdings" panose="05000000000000000000" pitchFamily="2" charset="2"/>
              <a:buChar char="Ø"/>
              <a:defRPr/>
            </a:pPr>
            <a:r>
              <a:rPr lang="ru-RU" altLang="ru-RU" sz="4800" b="1" i="1" dirty="0" smtClean="0">
                <a:solidFill>
                  <a:schemeClr val="accent6">
                    <a:lumMod val="50000"/>
                  </a:schemeClr>
                </a:solidFill>
                <a:hlinkClick r:id="rId7" action="ppaction://hlinksldjump"/>
              </a:rPr>
              <a:t>Раздел 2</a:t>
            </a:r>
            <a:r>
              <a:rPr lang="en-US" altLang="ru-RU" sz="4800" b="1" i="1" dirty="0" smtClean="0">
                <a:solidFill>
                  <a:schemeClr val="accent6">
                    <a:lumMod val="50000"/>
                  </a:schemeClr>
                </a:solidFill>
                <a:hlinkClick r:id="rId7" action="ppaction://hlinksldjump"/>
              </a:rPr>
              <a:t>.</a:t>
            </a:r>
            <a:r>
              <a:rPr lang="ru-RU" altLang="ru-RU" sz="4800" b="1" i="1" dirty="0" smtClean="0">
                <a:solidFill>
                  <a:schemeClr val="accent6">
                    <a:lumMod val="50000"/>
                  </a:schemeClr>
                </a:solidFill>
                <a:hlinkClick r:id="rId7" action="ppaction://hlinksldjump"/>
              </a:rPr>
              <a:t> </a:t>
            </a:r>
            <a:endParaRPr lang="en-US" altLang="ru-RU" sz="4800" b="1" i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>
              <a:lnSpc>
                <a:spcPct val="150000"/>
              </a:lnSpc>
              <a:buClr>
                <a:srgbClr val="CC3300"/>
              </a:buClr>
              <a:defRPr/>
            </a:pPr>
            <a:r>
              <a:rPr lang="ru-RU" altLang="ru-RU" sz="4800" b="1" i="1" u="sng" dirty="0" smtClean="0">
                <a:solidFill>
                  <a:schemeClr val="accent6">
                    <a:lumMod val="50000"/>
                  </a:schemeClr>
                </a:solidFill>
              </a:rPr>
              <a:t>Курсы повышения квалификации</a:t>
            </a:r>
          </a:p>
        </p:txBody>
      </p:sp>
    </p:spTree>
    <p:extLst>
      <p:ext uri="{BB962C8B-B14F-4D97-AF65-F5344CB8AC3E}">
        <p14:creationId xmlns:p14="http://schemas.microsoft.com/office/powerpoint/2010/main" val="200312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0" y="142844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9001156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-4357710" y="4572000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2072504" y="4571206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5"/>
          <p:cNvGrpSpPr/>
          <p:nvPr/>
        </p:nvGrpSpPr>
        <p:grpSpPr>
          <a:xfrm>
            <a:off x="3929066" y="7500958"/>
            <a:ext cx="2428892" cy="1143008"/>
            <a:chOff x="2714620" y="7215206"/>
            <a:chExt cx="3935178" cy="1720593"/>
          </a:xfrm>
        </p:grpSpPr>
        <p:pic>
          <p:nvPicPr>
            <p:cNvPr id="17" name="Picture 11" descr="http://www.skrepo.ru/upload/shop_1/3/9/2/item_39290/shop_items_catalog_image39290.pn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20256487">
              <a:off x="5286951" y="7572952"/>
              <a:ext cx="1362847" cy="1362847"/>
            </a:xfrm>
            <a:prstGeom prst="rect">
              <a:avLst/>
            </a:prstGeom>
            <a:noFill/>
          </p:spPr>
        </p:pic>
        <p:pic>
          <p:nvPicPr>
            <p:cNvPr id="18" name="Picture 13" descr="http://static.eva.ru/eva/110000-120000/111193/photoalbum/1265110094336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E9E1EE"/>
                </a:clrFrom>
                <a:clrTo>
                  <a:srgbClr val="E9E1E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00438" y="7643834"/>
              <a:ext cx="1857388" cy="1236779"/>
            </a:xfrm>
            <a:prstGeom prst="rect">
              <a:avLst/>
            </a:prstGeom>
            <a:noFill/>
          </p:spPr>
        </p:pic>
        <p:pic>
          <p:nvPicPr>
            <p:cNvPr id="19" name="Picture 9" descr="http://santeh46.ru/upload/image/623ecef9b0b934543c0c67b20d842045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14620" y="7215206"/>
              <a:ext cx="1714480" cy="1714480"/>
            </a:xfrm>
            <a:prstGeom prst="rect">
              <a:avLst/>
            </a:prstGeom>
            <a:noFill/>
          </p:spPr>
        </p:pic>
      </p:grpSp>
      <p:pic>
        <p:nvPicPr>
          <p:cNvPr id="2054" name="Picture 6" descr="http://www.whiteplainspublicschools.org/cms/lib5/NY01000029/Centricity/Domain/974/Books_22.gif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94" y="6966194"/>
            <a:ext cx="1357322" cy="1531835"/>
          </a:xfrm>
          <a:prstGeom prst="rect">
            <a:avLst/>
          </a:prstGeom>
          <a:noFill/>
        </p:spPr>
      </p:pic>
      <p:pic>
        <p:nvPicPr>
          <p:cNvPr id="35841" name="Picture 1" descr="C:\Users\67\AppData\Local\Temp\Rar$DIa2380.16415\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14488" y="1214414"/>
            <a:ext cx="4572032" cy="2714644"/>
          </a:xfrm>
          <a:prstGeom prst="rect">
            <a:avLst/>
          </a:prstGeom>
          <a:noFill/>
        </p:spPr>
      </p:pic>
      <p:pic>
        <p:nvPicPr>
          <p:cNvPr id="35842" name="Picture 2" descr="C:\Users\67\AppData\Local\Temp\Rar$DIa2380.41343\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0042" y="3929058"/>
            <a:ext cx="3857652" cy="32830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31312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Здравствуй, школа! -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Здравствуй, школа!-3</Template>
  <TotalTime>1172</TotalTime>
  <Words>117</Words>
  <Application>Microsoft Office PowerPoint</Application>
  <PresentationFormat>Экран (4:3)</PresentationFormat>
  <Paragraphs>57</Paragraphs>
  <Slides>41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Здравствуй, школа! -2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admin</cp:lastModifiedBy>
  <cp:revision>124</cp:revision>
  <cp:lastPrinted>2015-01-08T18:30:01Z</cp:lastPrinted>
  <dcterms:created xsi:type="dcterms:W3CDTF">2015-01-07T14:12:26Z</dcterms:created>
  <dcterms:modified xsi:type="dcterms:W3CDTF">2020-12-16T16:41:56Z</dcterms:modified>
</cp:coreProperties>
</file>